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2EFDC9-8A03-4701-AB54-D24DBB36E2CD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1896D4A-06C9-416A-A7AF-8AE723AC8D74}">
      <dgm:prSet/>
      <dgm:spPr/>
      <dgm:t>
        <a:bodyPr/>
        <a:lstStyle/>
        <a:p>
          <a:r>
            <a:rPr lang="en-MY"/>
            <a:t>Poon Yong Hao</a:t>
          </a:r>
          <a:endParaRPr lang="en-US"/>
        </a:p>
      </dgm:t>
    </dgm:pt>
    <dgm:pt modelId="{EE723939-46F9-45EA-A5F1-9B4F17886C55}" type="parTrans" cxnId="{2DEC7869-7C8E-418F-BE09-966570BB8BB0}">
      <dgm:prSet/>
      <dgm:spPr/>
      <dgm:t>
        <a:bodyPr/>
        <a:lstStyle/>
        <a:p>
          <a:endParaRPr lang="en-US"/>
        </a:p>
      </dgm:t>
    </dgm:pt>
    <dgm:pt modelId="{2383F7CD-9681-4FC0-86B4-2EB6454C9FB0}" type="sibTrans" cxnId="{2DEC7869-7C8E-418F-BE09-966570BB8BB0}">
      <dgm:prSet/>
      <dgm:spPr/>
      <dgm:t>
        <a:bodyPr/>
        <a:lstStyle/>
        <a:p>
          <a:endParaRPr lang="en-US"/>
        </a:p>
      </dgm:t>
    </dgm:pt>
    <dgm:pt modelId="{7D115A82-CBF9-4B1C-8E33-77C181C82492}">
      <dgm:prSet/>
      <dgm:spPr/>
      <dgm:t>
        <a:bodyPr/>
        <a:lstStyle/>
        <a:p>
          <a:r>
            <a:rPr lang="en-MY"/>
            <a:t>Míriam Elena Ondo Nguba </a:t>
          </a:r>
          <a:endParaRPr lang="en-US"/>
        </a:p>
      </dgm:t>
    </dgm:pt>
    <dgm:pt modelId="{5E072BA9-19FA-4C0D-939C-AA139113519E}" type="parTrans" cxnId="{82EC0EC2-099D-44C3-9DD8-DE8F910D2EE1}">
      <dgm:prSet/>
      <dgm:spPr/>
      <dgm:t>
        <a:bodyPr/>
        <a:lstStyle/>
        <a:p>
          <a:endParaRPr lang="en-US"/>
        </a:p>
      </dgm:t>
    </dgm:pt>
    <dgm:pt modelId="{5E0F20DD-BFC5-4828-BA58-EF9FEAAC4FF2}" type="sibTrans" cxnId="{82EC0EC2-099D-44C3-9DD8-DE8F910D2EE1}">
      <dgm:prSet/>
      <dgm:spPr/>
      <dgm:t>
        <a:bodyPr/>
        <a:lstStyle/>
        <a:p>
          <a:endParaRPr lang="en-US"/>
        </a:p>
      </dgm:t>
    </dgm:pt>
    <dgm:pt modelId="{F161F77C-8CF5-4F70-A990-CC86F6A64FE5}">
      <dgm:prSet/>
      <dgm:spPr/>
      <dgm:t>
        <a:bodyPr/>
        <a:lstStyle/>
        <a:p>
          <a:r>
            <a:rPr lang="en-MY"/>
            <a:t>Subaschandran a/l Nagarajan</a:t>
          </a:r>
          <a:br>
            <a:rPr lang="en-MY"/>
          </a:br>
          <a:endParaRPr lang="en-US"/>
        </a:p>
      </dgm:t>
    </dgm:pt>
    <dgm:pt modelId="{9B0840D8-4040-41F6-9B34-D989B6D5F1C4}" type="parTrans" cxnId="{8AC0F63A-C793-40BE-A4EC-BE8A0305A2C4}">
      <dgm:prSet/>
      <dgm:spPr/>
      <dgm:t>
        <a:bodyPr/>
        <a:lstStyle/>
        <a:p>
          <a:endParaRPr lang="en-US"/>
        </a:p>
      </dgm:t>
    </dgm:pt>
    <dgm:pt modelId="{26203629-AE25-4DD8-8714-56525DAC9D05}" type="sibTrans" cxnId="{8AC0F63A-C793-40BE-A4EC-BE8A0305A2C4}">
      <dgm:prSet/>
      <dgm:spPr/>
      <dgm:t>
        <a:bodyPr/>
        <a:lstStyle/>
        <a:p>
          <a:endParaRPr lang="en-US"/>
        </a:p>
      </dgm:t>
    </dgm:pt>
    <dgm:pt modelId="{D133549D-E5F8-4568-B387-D26526578047}" type="pres">
      <dgm:prSet presAssocID="{362EFDC9-8A03-4701-AB54-D24DBB36E2C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E2DBC19-8ADF-4976-B7E8-F64B5D59A65E}" type="pres">
      <dgm:prSet presAssocID="{81896D4A-06C9-416A-A7AF-8AE723AC8D74}" presName="hierRoot1" presStyleCnt="0"/>
      <dgm:spPr/>
    </dgm:pt>
    <dgm:pt modelId="{92D126FA-998A-4901-A896-DF8320BBD17D}" type="pres">
      <dgm:prSet presAssocID="{81896D4A-06C9-416A-A7AF-8AE723AC8D74}" presName="composite" presStyleCnt="0"/>
      <dgm:spPr/>
    </dgm:pt>
    <dgm:pt modelId="{71E2485C-1CCD-47F0-911B-349FFF6B690B}" type="pres">
      <dgm:prSet presAssocID="{81896D4A-06C9-416A-A7AF-8AE723AC8D74}" presName="background" presStyleLbl="node0" presStyleIdx="0" presStyleCnt="3"/>
      <dgm:spPr/>
    </dgm:pt>
    <dgm:pt modelId="{ED46E63E-18C7-41CA-81FE-FD64ED27CDF5}" type="pres">
      <dgm:prSet presAssocID="{81896D4A-06C9-416A-A7AF-8AE723AC8D74}" presName="text" presStyleLbl="fgAcc0" presStyleIdx="0" presStyleCnt="3">
        <dgm:presLayoutVars>
          <dgm:chPref val="3"/>
        </dgm:presLayoutVars>
      </dgm:prSet>
      <dgm:spPr/>
    </dgm:pt>
    <dgm:pt modelId="{A3CD930F-6154-4F88-A7E2-6B86C6743F6E}" type="pres">
      <dgm:prSet presAssocID="{81896D4A-06C9-416A-A7AF-8AE723AC8D74}" presName="hierChild2" presStyleCnt="0"/>
      <dgm:spPr/>
    </dgm:pt>
    <dgm:pt modelId="{062F4544-EF86-403D-818F-D4BBA126B01D}" type="pres">
      <dgm:prSet presAssocID="{7D115A82-CBF9-4B1C-8E33-77C181C82492}" presName="hierRoot1" presStyleCnt="0"/>
      <dgm:spPr/>
    </dgm:pt>
    <dgm:pt modelId="{55EA4B10-0094-4878-901A-849E9FB8B27A}" type="pres">
      <dgm:prSet presAssocID="{7D115A82-CBF9-4B1C-8E33-77C181C82492}" presName="composite" presStyleCnt="0"/>
      <dgm:spPr/>
    </dgm:pt>
    <dgm:pt modelId="{6BC860EC-7F10-4C29-B8C3-7750569DCC33}" type="pres">
      <dgm:prSet presAssocID="{7D115A82-CBF9-4B1C-8E33-77C181C82492}" presName="background" presStyleLbl="node0" presStyleIdx="1" presStyleCnt="3"/>
      <dgm:spPr/>
    </dgm:pt>
    <dgm:pt modelId="{1C5D83BB-9AD3-4076-95BF-49E46E2DEBED}" type="pres">
      <dgm:prSet presAssocID="{7D115A82-CBF9-4B1C-8E33-77C181C82492}" presName="text" presStyleLbl="fgAcc0" presStyleIdx="1" presStyleCnt="3">
        <dgm:presLayoutVars>
          <dgm:chPref val="3"/>
        </dgm:presLayoutVars>
      </dgm:prSet>
      <dgm:spPr/>
    </dgm:pt>
    <dgm:pt modelId="{B55FFD5B-662B-4EAE-9C3C-F1A319E0547F}" type="pres">
      <dgm:prSet presAssocID="{7D115A82-CBF9-4B1C-8E33-77C181C82492}" presName="hierChild2" presStyleCnt="0"/>
      <dgm:spPr/>
    </dgm:pt>
    <dgm:pt modelId="{1B30CA05-59A6-4CA6-829E-5E7385B06C43}" type="pres">
      <dgm:prSet presAssocID="{F161F77C-8CF5-4F70-A990-CC86F6A64FE5}" presName="hierRoot1" presStyleCnt="0"/>
      <dgm:spPr/>
    </dgm:pt>
    <dgm:pt modelId="{F3C1880B-37BE-4F8D-8D8B-1F25F7315CED}" type="pres">
      <dgm:prSet presAssocID="{F161F77C-8CF5-4F70-A990-CC86F6A64FE5}" presName="composite" presStyleCnt="0"/>
      <dgm:spPr/>
    </dgm:pt>
    <dgm:pt modelId="{265E0F65-E677-49EF-B210-A6EA6B9D271F}" type="pres">
      <dgm:prSet presAssocID="{F161F77C-8CF5-4F70-A990-CC86F6A64FE5}" presName="background" presStyleLbl="node0" presStyleIdx="2" presStyleCnt="3"/>
      <dgm:spPr/>
    </dgm:pt>
    <dgm:pt modelId="{4BFC022A-F70A-4DA0-A0DC-665EDF41DFC3}" type="pres">
      <dgm:prSet presAssocID="{F161F77C-8CF5-4F70-A990-CC86F6A64FE5}" presName="text" presStyleLbl="fgAcc0" presStyleIdx="2" presStyleCnt="3">
        <dgm:presLayoutVars>
          <dgm:chPref val="3"/>
        </dgm:presLayoutVars>
      </dgm:prSet>
      <dgm:spPr/>
    </dgm:pt>
    <dgm:pt modelId="{420227EC-F321-497E-97FF-D1F74A5AFC91}" type="pres">
      <dgm:prSet presAssocID="{F161F77C-8CF5-4F70-A990-CC86F6A64FE5}" presName="hierChild2" presStyleCnt="0"/>
      <dgm:spPr/>
    </dgm:pt>
  </dgm:ptLst>
  <dgm:cxnLst>
    <dgm:cxn modelId="{9F8F6C2D-86D4-495E-BAD1-5ED5ACA60EEC}" type="presOf" srcId="{362EFDC9-8A03-4701-AB54-D24DBB36E2CD}" destId="{D133549D-E5F8-4568-B387-D26526578047}" srcOrd="0" destOrd="0" presId="urn:microsoft.com/office/officeart/2005/8/layout/hierarchy1"/>
    <dgm:cxn modelId="{8AC0F63A-C793-40BE-A4EC-BE8A0305A2C4}" srcId="{362EFDC9-8A03-4701-AB54-D24DBB36E2CD}" destId="{F161F77C-8CF5-4F70-A990-CC86F6A64FE5}" srcOrd="2" destOrd="0" parTransId="{9B0840D8-4040-41F6-9B34-D989B6D5F1C4}" sibTransId="{26203629-AE25-4DD8-8714-56525DAC9D05}"/>
    <dgm:cxn modelId="{7F190F66-64CF-43F7-A209-140F6F57C4E0}" type="presOf" srcId="{81896D4A-06C9-416A-A7AF-8AE723AC8D74}" destId="{ED46E63E-18C7-41CA-81FE-FD64ED27CDF5}" srcOrd="0" destOrd="0" presId="urn:microsoft.com/office/officeart/2005/8/layout/hierarchy1"/>
    <dgm:cxn modelId="{2DEC7869-7C8E-418F-BE09-966570BB8BB0}" srcId="{362EFDC9-8A03-4701-AB54-D24DBB36E2CD}" destId="{81896D4A-06C9-416A-A7AF-8AE723AC8D74}" srcOrd="0" destOrd="0" parTransId="{EE723939-46F9-45EA-A5F1-9B4F17886C55}" sibTransId="{2383F7CD-9681-4FC0-86B4-2EB6454C9FB0}"/>
    <dgm:cxn modelId="{3CF90777-CF7B-4FDF-915B-D618A69C6CC3}" type="presOf" srcId="{F161F77C-8CF5-4F70-A990-CC86F6A64FE5}" destId="{4BFC022A-F70A-4DA0-A0DC-665EDF41DFC3}" srcOrd="0" destOrd="0" presId="urn:microsoft.com/office/officeart/2005/8/layout/hierarchy1"/>
    <dgm:cxn modelId="{82EC0EC2-099D-44C3-9DD8-DE8F910D2EE1}" srcId="{362EFDC9-8A03-4701-AB54-D24DBB36E2CD}" destId="{7D115A82-CBF9-4B1C-8E33-77C181C82492}" srcOrd="1" destOrd="0" parTransId="{5E072BA9-19FA-4C0D-939C-AA139113519E}" sibTransId="{5E0F20DD-BFC5-4828-BA58-EF9FEAAC4FF2}"/>
    <dgm:cxn modelId="{49E31ED4-A2E5-4FE2-ADFD-5E09AF92C028}" type="presOf" srcId="{7D115A82-CBF9-4B1C-8E33-77C181C82492}" destId="{1C5D83BB-9AD3-4076-95BF-49E46E2DEBED}" srcOrd="0" destOrd="0" presId="urn:microsoft.com/office/officeart/2005/8/layout/hierarchy1"/>
    <dgm:cxn modelId="{EAB4FE5C-E9CB-46AF-8D4E-6E46FB75D7E6}" type="presParOf" srcId="{D133549D-E5F8-4568-B387-D26526578047}" destId="{DE2DBC19-8ADF-4976-B7E8-F64B5D59A65E}" srcOrd="0" destOrd="0" presId="urn:microsoft.com/office/officeart/2005/8/layout/hierarchy1"/>
    <dgm:cxn modelId="{A2077DC1-3C3A-43FD-BC08-80DFE0F81234}" type="presParOf" srcId="{DE2DBC19-8ADF-4976-B7E8-F64B5D59A65E}" destId="{92D126FA-998A-4901-A896-DF8320BBD17D}" srcOrd="0" destOrd="0" presId="urn:microsoft.com/office/officeart/2005/8/layout/hierarchy1"/>
    <dgm:cxn modelId="{9F8DA255-F250-4AEA-808D-37C0D1057907}" type="presParOf" srcId="{92D126FA-998A-4901-A896-DF8320BBD17D}" destId="{71E2485C-1CCD-47F0-911B-349FFF6B690B}" srcOrd="0" destOrd="0" presId="urn:microsoft.com/office/officeart/2005/8/layout/hierarchy1"/>
    <dgm:cxn modelId="{31BD45F2-7FE1-4D56-B88C-2135A1592A08}" type="presParOf" srcId="{92D126FA-998A-4901-A896-DF8320BBD17D}" destId="{ED46E63E-18C7-41CA-81FE-FD64ED27CDF5}" srcOrd="1" destOrd="0" presId="urn:microsoft.com/office/officeart/2005/8/layout/hierarchy1"/>
    <dgm:cxn modelId="{CBC58337-1B9B-4BB1-AD21-C34A6C17A2D4}" type="presParOf" srcId="{DE2DBC19-8ADF-4976-B7E8-F64B5D59A65E}" destId="{A3CD930F-6154-4F88-A7E2-6B86C6743F6E}" srcOrd="1" destOrd="0" presId="urn:microsoft.com/office/officeart/2005/8/layout/hierarchy1"/>
    <dgm:cxn modelId="{8D4D10C0-D2E6-4193-8D40-01C853E9DDA9}" type="presParOf" srcId="{D133549D-E5F8-4568-B387-D26526578047}" destId="{062F4544-EF86-403D-818F-D4BBA126B01D}" srcOrd="1" destOrd="0" presId="urn:microsoft.com/office/officeart/2005/8/layout/hierarchy1"/>
    <dgm:cxn modelId="{29546F67-2D59-48DF-B6D7-A593F33F8E9F}" type="presParOf" srcId="{062F4544-EF86-403D-818F-D4BBA126B01D}" destId="{55EA4B10-0094-4878-901A-849E9FB8B27A}" srcOrd="0" destOrd="0" presId="urn:microsoft.com/office/officeart/2005/8/layout/hierarchy1"/>
    <dgm:cxn modelId="{DA9A7F24-8812-443E-A557-02D5289AA6B4}" type="presParOf" srcId="{55EA4B10-0094-4878-901A-849E9FB8B27A}" destId="{6BC860EC-7F10-4C29-B8C3-7750569DCC33}" srcOrd="0" destOrd="0" presId="urn:microsoft.com/office/officeart/2005/8/layout/hierarchy1"/>
    <dgm:cxn modelId="{22A4BFFA-A021-4160-9603-738DC2C3243B}" type="presParOf" srcId="{55EA4B10-0094-4878-901A-849E9FB8B27A}" destId="{1C5D83BB-9AD3-4076-95BF-49E46E2DEBED}" srcOrd="1" destOrd="0" presId="urn:microsoft.com/office/officeart/2005/8/layout/hierarchy1"/>
    <dgm:cxn modelId="{FB93326C-EC05-48FC-BC82-05EE4245B0B1}" type="presParOf" srcId="{062F4544-EF86-403D-818F-D4BBA126B01D}" destId="{B55FFD5B-662B-4EAE-9C3C-F1A319E0547F}" srcOrd="1" destOrd="0" presId="urn:microsoft.com/office/officeart/2005/8/layout/hierarchy1"/>
    <dgm:cxn modelId="{597F85FB-33A1-4FEF-994D-24D154734DEE}" type="presParOf" srcId="{D133549D-E5F8-4568-B387-D26526578047}" destId="{1B30CA05-59A6-4CA6-829E-5E7385B06C43}" srcOrd="2" destOrd="0" presId="urn:microsoft.com/office/officeart/2005/8/layout/hierarchy1"/>
    <dgm:cxn modelId="{7D1427E5-0273-40FA-8443-F157A4708697}" type="presParOf" srcId="{1B30CA05-59A6-4CA6-829E-5E7385B06C43}" destId="{F3C1880B-37BE-4F8D-8D8B-1F25F7315CED}" srcOrd="0" destOrd="0" presId="urn:microsoft.com/office/officeart/2005/8/layout/hierarchy1"/>
    <dgm:cxn modelId="{696E3CB3-8214-42CC-A1D4-069BE75FC588}" type="presParOf" srcId="{F3C1880B-37BE-4F8D-8D8B-1F25F7315CED}" destId="{265E0F65-E677-49EF-B210-A6EA6B9D271F}" srcOrd="0" destOrd="0" presId="urn:microsoft.com/office/officeart/2005/8/layout/hierarchy1"/>
    <dgm:cxn modelId="{643E1C18-7C53-4C74-908E-13FADF903054}" type="presParOf" srcId="{F3C1880B-37BE-4F8D-8D8B-1F25F7315CED}" destId="{4BFC022A-F70A-4DA0-A0DC-665EDF41DFC3}" srcOrd="1" destOrd="0" presId="urn:microsoft.com/office/officeart/2005/8/layout/hierarchy1"/>
    <dgm:cxn modelId="{A5E30A69-2E84-41BF-BCD4-885532AC4CAA}" type="presParOf" srcId="{1B30CA05-59A6-4CA6-829E-5E7385B06C43}" destId="{420227EC-F321-497E-97FF-D1F74A5AFC9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E2485C-1CCD-47F0-911B-349FFF6B690B}">
      <dsp:nvSpPr>
        <dsp:cNvPr id="0" name=""/>
        <dsp:cNvSpPr/>
      </dsp:nvSpPr>
      <dsp:spPr>
        <a:xfrm>
          <a:off x="0" y="740056"/>
          <a:ext cx="3043237" cy="19324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46E63E-18C7-41CA-81FE-FD64ED27CDF5}">
      <dsp:nvSpPr>
        <dsp:cNvPr id="0" name=""/>
        <dsp:cNvSpPr/>
      </dsp:nvSpPr>
      <dsp:spPr>
        <a:xfrm>
          <a:off x="338137" y="106128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100" kern="1200"/>
            <a:t>Poon Yong Hao</a:t>
          </a:r>
          <a:endParaRPr lang="en-US" sz="3100" kern="1200"/>
        </a:p>
      </dsp:txBody>
      <dsp:txXfrm>
        <a:off x="394737" y="1117886"/>
        <a:ext cx="2930037" cy="1819255"/>
      </dsp:txXfrm>
    </dsp:sp>
    <dsp:sp modelId="{6BC860EC-7F10-4C29-B8C3-7750569DCC33}">
      <dsp:nvSpPr>
        <dsp:cNvPr id="0" name=""/>
        <dsp:cNvSpPr/>
      </dsp:nvSpPr>
      <dsp:spPr>
        <a:xfrm>
          <a:off x="3719512" y="740056"/>
          <a:ext cx="3043237" cy="19324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5D83BB-9AD3-4076-95BF-49E46E2DEBED}">
      <dsp:nvSpPr>
        <dsp:cNvPr id="0" name=""/>
        <dsp:cNvSpPr/>
      </dsp:nvSpPr>
      <dsp:spPr>
        <a:xfrm>
          <a:off x="4057650" y="106128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100" kern="1200"/>
            <a:t>Míriam Elena Ondo Nguba </a:t>
          </a:r>
          <a:endParaRPr lang="en-US" sz="3100" kern="1200"/>
        </a:p>
      </dsp:txBody>
      <dsp:txXfrm>
        <a:off x="4114250" y="1117886"/>
        <a:ext cx="2930037" cy="1819255"/>
      </dsp:txXfrm>
    </dsp:sp>
    <dsp:sp modelId="{265E0F65-E677-49EF-B210-A6EA6B9D271F}">
      <dsp:nvSpPr>
        <dsp:cNvPr id="0" name=""/>
        <dsp:cNvSpPr/>
      </dsp:nvSpPr>
      <dsp:spPr>
        <a:xfrm>
          <a:off x="7439025" y="740056"/>
          <a:ext cx="3043237" cy="19324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FC022A-F70A-4DA0-A0DC-665EDF41DFC3}">
      <dsp:nvSpPr>
        <dsp:cNvPr id="0" name=""/>
        <dsp:cNvSpPr/>
      </dsp:nvSpPr>
      <dsp:spPr>
        <a:xfrm>
          <a:off x="7777162" y="106128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3100" kern="1200"/>
            <a:t>Subaschandran a/l Nagarajan</a:t>
          </a:r>
          <a:br>
            <a:rPr lang="en-MY" sz="3100" kern="1200"/>
          </a:br>
          <a:endParaRPr lang="en-US" sz="3100" kern="1200"/>
        </a:p>
      </dsp:txBody>
      <dsp:txXfrm>
        <a:off x="7833762" y="1117886"/>
        <a:ext cx="2930037" cy="18192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761CB-5B89-4156-B103-7DB5613F0EFF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B82494-AAF8-4BD2-BB95-49489FD6FD4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67876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Good Afternoon ,everyone. Today, I 'electron Mind team leader will be presenting our project to everyone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82494-AAF8-4BD2-BB95-49489FD6FD47}" type="slidenum">
              <a:rPr lang="en-MY" smtClean="0"/>
              <a:t>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13711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I will </a:t>
            </a:r>
            <a:r>
              <a:rPr lang="en-MY" dirty="0" err="1"/>
              <a:t>introducte</a:t>
            </a:r>
            <a:r>
              <a:rPr lang="en-MY" dirty="0"/>
              <a:t> our member which is me, poon , Miriam, and </a:t>
            </a:r>
            <a:r>
              <a:rPr lang="en-MY" dirty="0" err="1"/>
              <a:t>subas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82494-AAF8-4BD2-BB95-49489FD6FD47}" type="slidenum">
              <a:rPr lang="en-MY" smtClean="0"/>
              <a:t>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50602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The topic we choose are quality education</a:t>
            </a:r>
            <a:br>
              <a:rPr lang="en-MY" dirty="0"/>
            </a:br>
            <a:r>
              <a:rPr lang="en-MY" dirty="0"/>
              <a:t>why we need quality education because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82494-AAF8-4BD2-BB95-49489FD6FD47}" type="slidenum">
              <a:rPr lang="en-MY" smtClean="0"/>
              <a:t>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11744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So, our team think that we can bridge educational gap become an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82494-AAF8-4BD2-BB95-49489FD6FD47}" type="slidenum">
              <a:rPr lang="en-MY" smtClean="0"/>
              <a:t>4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95501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Our content will about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82494-AAF8-4BD2-BB95-49489FD6FD47}" type="slidenum">
              <a:rPr lang="en-MY" smtClean="0"/>
              <a:t>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77433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After that , what will be marketing among this application, for my opinion, it can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82494-AAF8-4BD2-BB95-49489FD6FD47}" type="slidenum">
              <a:rPr lang="en-MY" smtClean="0"/>
              <a:t>6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37479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DE6C1-93D9-D1EA-CF31-7450CD52C8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B1C1D9-1F44-1CB4-D892-C03AF66350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AB72D-6906-E8BE-EE26-BD563E6FC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E2D29-16A4-C6F0-57B6-3E49FF1B8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FAB04-78A1-96D7-C96E-B491CF310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06708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6D3B0-3642-912B-C54E-CA273BFC3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3E3137-CC2B-63A5-3F10-A33551C4F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4C29C-A020-A4C3-99A6-E91BB6CF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E96EE-7612-6EEB-3138-E203232FD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31638-165F-F958-B057-8B37702D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03958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DED25-1A69-86C7-443C-224FC5D719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342DD8-27D0-E32A-522A-C32948B1F4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44373-FBDD-D581-F421-A7E36378F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80306-3122-C235-F54E-7A0EC1669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BBCF6-E0A3-31FD-CDB5-FAD8E5405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67204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59077-BB4D-216C-EB4A-DCA7E69C8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EA756-8FF9-AF14-3BD4-47AFE4088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260E6-67E2-FABC-C2AF-66B35E1EC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3B740-BFA2-B947-F0B5-51A0586E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01957-4C84-858C-8A8D-B342C4AFA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78286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FA904-7562-DA24-9DFA-7A4F7CDC5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57336-9EE8-5A80-2DC1-795E82576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AA26B-D85A-D85D-0506-834490FD8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E952C-67B7-4D45-E409-26C4EC015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12CCB-31FD-BA9F-2C88-2313438CB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2006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7F67-3DB4-6FF9-3455-F937BFA2A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C18D8-4869-ED35-12EB-1BC9A9BD7B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3167F-049F-B94C-5806-21AF70C10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C66EDB-022C-9BCD-FF25-E96380CDD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C76D9-297C-FE96-01F4-488B48B99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1C0E47-E6D8-28CB-BE44-1464B8339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142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38AC5-71B8-F9E3-BD20-15619A249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DA15F-D2C6-C7C7-6399-F30F862FB1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5BFF4-01F1-A7D8-B74B-1AFE07061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066467-6528-D9C0-2D58-4E553636F1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20290A-3CB0-BBF8-894B-E1596F255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C3E7EB-D4F3-DA16-DDA3-AA69CB901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F7B56A-4FB0-99B4-86F0-96061D1F6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B98CE7-19FA-8E9C-374A-42AC60166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9745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9AE75-99A9-112B-1C66-3225AFB50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A97265-8777-70C5-78F9-75B12FDA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156DFA-6ABD-EFD0-7D35-E2DB29204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FC7A32-4DC4-4726-C1E3-2EB28A890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57871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F9B118-14C6-2534-A19A-5B6E36708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5A5C74-83D6-E724-2376-19CFD1B87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36EE6-441C-B470-16B8-C07E5672C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32880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D3E5F-6C83-A7C3-4911-A824A8F63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C7A2C-63AF-E3D6-DB32-F9546E984E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2EE5A5-367A-A385-2E74-AC65EB76E2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C90D2-36EF-C7B7-D55B-974CFA63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605C32-1E6A-E026-B74D-0EF03EEFC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356F6-3409-1F99-75A4-C0CF3772C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07897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C3512-7431-B74A-EF4D-803899884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118145-84F8-32EA-DEEE-39F1919AE4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42F83A-59A1-5DE4-F96C-EEB460375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F8735-6C9B-19D6-3D7C-C693C06CA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38F0F3-1761-D28C-9B31-17B4E904D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CC74EA-3644-67DA-9C85-C4C2AC01C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33895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C34664-5F0A-E8C4-4293-AE7F0D09A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BBE913-EC4E-FD04-DE9D-9B8F7875E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B417-FCCB-279C-9960-6C239E47E9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0AF558-F1D4-4C3C-A6A5-455E444D76D1}" type="datetimeFigureOut">
              <a:rPr lang="en-MY" smtClean="0"/>
              <a:t>31/10/2024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AA776-7966-3CAB-B588-C1A2827C1B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57F40-2B4D-7051-D9B7-E07A31C229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00097B-D2EA-4305-AA37-5F124859442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31587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32D45EE4-C4F0-4F72-B1C6-39F596D13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459BAD-4279-4A9D-B0C5-662C5F5ED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3203463" y="-2060461"/>
            <a:ext cx="5649003" cy="10651671"/>
          </a:xfrm>
          <a:custGeom>
            <a:avLst/>
            <a:gdLst>
              <a:gd name="connsiteX0" fmla="*/ 0 w 5649003"/>
              <a:gd name="connsiteY0" fmla="*/ 5325836 h 10651671"/>
              <a:gd name="connsiteX1" fmla="*/ 2824502 w 5649003"/>
              <a:gd name="connsiteY1" fmla="*/ 0 h 10651671"/>
              <a:gd name="connsiteX2" fmla="*/ 5649004 w 5649003"/>
              <a:gd name="connsiteY2" fmla="*/ 5325836 h 10651671"/>
              <a:gd name="connsiteX3" fmla="*/ 2824502 w 5649003"/>
              <a:gd name="connsiteY3" fmla="*/ 10651672 h 10651671"/>
              <a:gd name="connsiteX4" fmla="*/ 0 w 5649003"/>
              <a:gd name="connsiteY4" fmla="*/ 5325836 h 10651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9003" h="10651671" fill="none" extrusionOk="0">
                <a:moveTo>
                  <a:pt x="0" y="5325836"/>
                </a:moveTo>
                <a:cubicBezTo>
                  <a:pt x="186946" y="2320485"/>
                  <a:pt x="1438121" y="-52385"/>
                  <a:pt x="2824502" y="0"/>
                </a:cubicBezTo>
                <a:cubicBezTo>
                  <a:pt x="4703838" y="-43168"/>
                  <a:pt x="5583840" y="2369660"/>
                  <a:pt x="5649004" y="5325836"/>
                </a:cubicBezTo>
                <a:cubicBezTo>
                  <a:pt x="5518761" y="8289338"/>
                  <a:pt x="4285196" y="10894014"/>
                  <a:pt x="2824502" y="10651672"/>
                </a:cubicBezTo>
                <a:cubicBezTo>
                  <a:pt x="1536945" y="11016699"/>
                  <a:pt x="142947" y="8418643"/>
                  <a:pt x="0" y="5325836"/>
                </a:cubicBezTo>
                <a:close/>
              </a:path>
              <a:path w="5649003" h="10651671" stroke="0" extrusionOk="0">
                <a:moveTo>
                  <a:pt x="0" y="5325836"/>
                </a:moveTo>
                <a:cubicBezTo>
                  <a:pt x="-54350" y="2332108"/>
                  <a:pt x="1351726" y="167869"/>
                  <a:pt x="2824502" y="0"/>
                </a:cubicBezTo>
                <a:cubicBezTo>
                  <a:pt x="4182679" y="-143942"/>
                  <a:pt x="5672665" y="2549517"/>
                  <a:pt x="5649004" y="5325836"/>
                </a:cubicBezTo>
                <a:cubicBezTo>
                  <a:pt x="5518596" y="8280244"/>
                  <a:pt x="4081190" y="10622204"/>
                  <a:pt x="2824502" y="10651672"/>
                </a:cubicBezTo>
                <a:cubicBezTo>
                  <a:pt x="1216708" y="10537144"/>
                  <a:pt x="-100850" y="8264979"/>
                  <a:pt x="0" y="5325836"/>
                </a:cubicBezTo>
                <a:close/>
              </a:path>
            </a:pathLst>
          </a:custGeom>
          <a:solidFill>
            <a:schemeClr val="accent2"/>
          </a:solidFill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63743190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F9584E-7B30-E26C-C923-9E420F3FD0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544" y="1911096"/>
            <a:ext cx="8055864" cy="2076651"/>
          </a:xfrm>
        </p:spPr>
        <p:txBody>
          <a:bodyPr anchor="b">
            <a:normAutofit/>
          </a:bodyPr>
          <a:lstStyle/>
          <a:p>
            <a:r>
              <a:rPr lang="en-MY" sz="6600">
                <a:solidFill>
                  <a:srgbClr val="FFFFFF"/>
                </a:solidFill>
              </a:rPr>
              <a:t>Electron Minds	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0953BC39-9D68-40BE-BF3C-5C4EB782A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41205F2E-7714-B4D0-54AC-06316B2AF5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000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91"/>
    </mc:Choice>
    <mc:Fallback>
      <p:transition spd="slow" advTm="7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9FE854-6497-763A-590A-AE7FCEB9E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90599"/>
            <a:ext cx="9906000" cy="685800"/>
          </a:xfrm>
        </p:spPr>
        <p:txBody>
          <a:bodyPr anchor="t">
            <a:normAutofit/>
          </a:bodyPr>
          <a:lstStyle/>
          <a:p>
            <a:r>
              <a:rPr lang="en-MY" sz="4000"/>
              <a:t>Member name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8D473AD-4E06-77E0-BD6B-AD1CBECD3F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2598764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F95FE69-156F-17C2-114A-16DD881FF6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45070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68"/>
    </mc:Choice>
    <mc:Fallback>
      <p:transition spd="slow" advTm="6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2F4BC1-002D-8554-0A57-846688AD7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Quality Education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11C9F14-5FBD-069F-08B1-A3869D9BA6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73034" y="0"/>
            <a:ext cx="7838366" cy="6701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081D760-53E3-898A-978A-478C95AEF6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07203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55"/>
    </mc:Choice>
    <mc:Fallback>
      <p:transition spd="slow" advTm="34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Rectangle 308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BB95-EBF0-8586-2B5C-59BB9DF9D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189DBD23-8E28-3D2B-1A87-051AD570DDA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04433" y="1118624"/>
            <a:ext cx="8325682" cy="4620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40C35F0-67B3-B857-1F33-EB0FDD6A97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36943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98"/>
    </mc:Choice>
    <mc:Fallback>
      <p:transition spd="slow" advTm="22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8412D5-4EAE-8B1F-6D08-B4A760029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Content introduction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09FF383-B0EF-EA5B-155D-B7716D7870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25540" y="1412996"/>
            <a:ext cx="8533353" cy="4032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E9D2AB4-130D-4D22-A8D3-330E90E238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44723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996"/>
    </mc:Choice>
    <mc:Fallback>
      <p:transition spd="slow" advTm="809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285" x="4876800" y="6788150"/>
          <p14:tracePt t="31386" x="3873500" y="6759575"/>
          <p14:tracePt t="31391" x="3960813" y="6672263"/>
          <p14:tracePt t="31393" x="4110038" y="6499225"/>
          <p14:tracePt t="31395" x="4121150" y="6486525"/>
          <p14:tracePt t="31398" x="4146550" y="6437313"/>
          <p14:tracePt t="31407" x="4295775" y="6251575"/>
          <p14:tracePt t="31410" x="4357688" y="6176963"/>
          <p14:tracePt t="31411" x="4419600" y="6102350"/>
          <p14:tracePt t="31412" x="4430713" y="6065838"/>
          <p14:tracePt t="31417" x="4541838" y="5905500"/>
          <p14:tracePt t="31419" x="4603750" y="5805488"/>
          <p14:tracePt t="31420" x="4629150" y="5768975"/>
          <p14:tracePt t="31426" x="4716463" y="5632450"/>
          <p14:tracePt t="31430" x="4827588" y="5459413"/>
          <p14:tracePt t="31432" x="4864100" y="5397500"/>
          <p14:tracePt t="31433" x="4902200" y="5335588"/>
          <p14:tracePt t="31435" x="4938713" y="5286375"/>
          <p14:tracePt t="31436" x="4951413" y="5248275"/>
          <p14:tracePt t="31439" x="5000625" y="5162550"/>
          <p14:tracePt t="31441" x="5075238" y="5038725"/>
          <p14:tracePt t="31442" x="5087938" y="5013325"/>
          <p14:tracePt t="31445" x="5099050" y="4976813"/>
          <p14:tracePt t="31447" x="5160963" y="4865688"/>
          <p14:tracePt t="31449" x="5173663" y="4840288"/>
          <p14:tracePt t="31451" x="5222875" y="4716463"/>
          <p14:tracePt t="31453" x="5248275" y="4667250"/>
          <p14:tracePt t="31454" x="5273675" y="4605338"/>
          <p14:tracePt t="31457" x="5297488" y="4543425"/>
          <p14:tracePt t="31459" x="5334000" y="4443413"/>
          <p14:tracePt t="31461" x="5346700" y="4381500"/>
          <p14:tracePt t="31463" x="5372100" y="4319588"/>
          <p14:tracePt t="31465" x="5384800" y="4270375"/>
          <p14:tracePt t="31467" x="5384800" y="4195763"/>
          <p14:tracePt t="31468" x="5384800" y="4184650"/>
          <p14:tracePt t="31470" x="5395913" y="4133850"/>
          <p14:tracePt t="31471" x="5395913" y="4110038"/>
          <p14:tracePt t="31476" x="5395913" y="3998913"/>
          <p14:tracePt t="31478" x="5395913" y="3924300"/>
          <p14:tracePt t="31479" x="5395913" y="3898900"/>
          <p14:tracePt t="31481" x="5395913" y="3862388"/>
          <p14:tracePt t="31483" x="5395913" y="3813175"/>
          <p14:tracePt t="31484" x="5395913" y="3763963"/>
          <p14:tracePt t="31485" x="5395913" y="3738563"/>
          <p14:tracePt t="31488" x="5395913" y="3689350"/>
          <p14:tracePt t="31489" x="5395913" y="3640138"/>
          <p14:tracePt t="31491" x="5395913" y="3602038"/>
          <p14:tracePt t="31493" x="5384800" y="3552825"/>
          <p14:tracePt t="31495" x="5372100" y="3516313"/>
          <p14:tracePt t="31496" x="5372100" y="3503613"/>
          <p14:tracePt t="31497" x="5372100" y="3490913"/>
          <p14:tracePt t="31502" x="5359400" y="3367088"/>
          <p14:tracePt t="31504" x="5359400" y="3330575"/>
          <p14:tracePt t="31506" x="5346700" y="3317875"/>
          <p14:tracePt t="31507" x="5346700" y="3268663"/>
          <p14:tracePt t="31509" x="5346700" y="3230563"/>
          <p14:tracePt t="31512" x="5346700" y="3194050"/>
          <p14:tracePt t="31513" x="5346700" y="3155950"/>
          <p14:tracePt t="31526" x="5334000" y="2970213"/>
          <p14:tracePt t="31528" x="5322888" y="2933700"/>
          <p14:tracePt t="31531" x="5322888" y="2921000"/>
          <p14:tracePt t="31532" x="5310188" y="2897188"/>
          <p14:tracePt t="31535" x="5310188" y="2884488"/>
          <p14:tracePt t="31540" x="5310188" y="2835275"/>
          <p14:tracePt t="31542" x="5297488" y="2809875"/>
          <p14:tracePt t="31544" x="5297488" y="2797175"/>
          <p14:tracePt t="31546" x="5297488" y="2786063"/>
          <p14:tracePt t="31547" x="5297488" y="2773363"/>
          <p14:tracePt t="31551" x="5284788" y="2747963"/>
          <p14:tracePt t="31556" x="5284788" y="2724150"/>
          <p14:tracePt t="31561" x="5273675" y="2698750"/>
          <p14:tracePt t="31568" x="5260975" y="2673350"/>
          <p14:tracePt t="31573" x="5248275" y="2662238"/>
          <p14:tracePt t="31578" x="5248275" y="2649538"/>
          <p14:tracePt t="31586" x="5235575" y="2636838"/>
          <p14:tracePt t="31588" x="5222875" y="2624138"/>
          <p14:tracePt t="31593" x="5211763" y="2624138"/>
          <p14:tracePt t="31599" x="5211763" y="2611438"/>
          <p14:tracePt t="31685" x="5211763" y="2636838"/>
          <p14:tracePt t="31692" x="5211763" y="2649538"/>
          <p14:tracePt t="31701" x="5222875" y="2649538"/>
          <p14:tracePt t="31706" x="5222875" y="2662238"/>
          <p14:tracePt t="31709" x="5235575" y="2673350"/>
          <p14:tracePt t="31718" x="5248275" y="2686050"/>
          <p14:tracePt t="31723" x="5260975" y="2686050"/>
          <p14:tracePt t="31726" x="5273675" y="2686050"/>
          <p14:tracePt t="31732" x="5284788" y="2686050"/>
          <p14:tracePt t="31735" x="5297488" y="2686050"/>
          <p14:tracePt t="31739" x="5310188" y="2686050"/>
          <p14:tracePt t="31749" x="5334000" y="2673350"/>
          <p14:tracePt t="31752" x="5346700" y="2662238"/>
          <p14:tracePt t="31759" x="5359400" y="2662238"/>
          <p14:tracePt t="31763" x="5359400" y="2649538"/>
          <p14:tracePt t="31768" x="5372100" y="2649538"/>
          <p14:tracePt t="31770" x="5384800" y="2636838"/>
          <p14:tracePt t="31773" x="5384800" y="2624138"/>
          <p14:tracePt t="31777" x="5384800" y="2611438"/>
          <p14:tracePt t="31782" x="5395913" y="2611438"/>
          <p14:tracePt t="31786" x="5395913" y="2600325"/>
          <p14:tracePt t="31792" x="5395913" y="2587625"/>
          <p14:tracePt t="31800" x="5395913" y="2574925"/>
          <p14:tracePt t="31802" x="5395913" y="2562225"/>
          <p14:tracePt t="31808" x="5395913" y="2549525"/>
          <p14:tracePt t="31817" x="5384800" y="2525713"/>
          <p14:tracePt t="31828" x="5372100" y="2513013"/>
          <p14:tracePt t="31832" x="5359400" y="2500313"/>
          <p14:tracePt t="31837" x="5346700" y="2487613"/>
          <p14:tracePt t="31840" x="5346700" y="2476500"/>
          <p14:tracePt t="31848" x="5334000" y="2476500"/>
          <p14:tracePt t="31849" x="5322888" y="2476500"/>
          <p14:tracePt t="31850" x="5322888" y="2463800"/>
          <p14:tracePt t="31853" x="5310188" y="2463800"/>
          <p14:tracePt t="31860" x="5297488" y="2451100"/>
          <p14:tracePt t="31866" x="5284788" y="2451100"/>
          <p14:tracePt t="31873" x="5260975" y="2438400"/>
          <p14:tracePt t="31879" x="5248275" y="2425700"/>
          <p14:tracePt t="31882" x="5235575" y="2425700"/>
          <p14:tracePt t="31885" x="5211763" y="2414588"/>
          <p14:tracePt t="31890" x="5099050" y="2401888"/>
          <p14:tracePt t="31900" x="5000625" y="2401888"/>
          <p14:tracePt t="31909" x="4827588" y="2401888"/>
          <p14:tracePt t="31914" x="4752975" y="2401888"/>
          <p14:tracePt t="31920" x="4629150" y="2401888"/>
          <p14:tracePt t="31923" x="4567238" y="2401888"/>
          <p14:tracePt t="31924" x="4541838" y="2401888"/>
          <p14:tracePt t="31926" x="4530725" y="2401888"/>
          <p14:tracePt t="31931" x="4456113" y="2389188"/>
          <p14:tracePt t="31932" x="4406900" y="2389188"/>
          <p14:tracePt t="31934" x="4381500" y="2389188"/>
          <p14:tracePt t="31935" x="4368800" y="2389188"/>
          <p14:tracePt t="31936" x="4344988" y="2389188"/>
          <p14:tracePt t="31938" x="4332288" y="2389188"/>
          <p14:tracePt t="31939" x="4306888" y="2389188"/>
          <p14:tracePt t="31940" x="4295775" y="2389188"/>
          <p14:tracePt t="31944" x="4270375" y="2389188"/>
          <p14:tracePt t="31949" x="4244975" y="2376488"/>
          <p14:tracePt t="31950" x="4208463" y="2376488"/>
          <p14:tracePt t="31952" x="4195763" y="2376488"/>
          <p14:tracePt t="31953" x="4171950" y="2363788"/>
          <p14:tracePt t="31954" x="4159250" y="2363788"/>
          <p14:tracePt t="31956" x="4146550" y="2363788"/>
          <p14:tracePt t="31958" x="4110038" y="2363788"/>
          <p14:tracePt t="31960" x="4097338" y="2363788"/>
          <p14:tracePt t="31962" x="4059238" y="2352675"/>
          <p14:tracePt t="31965" x="4048125" y="2352675"/>
          <p14:tracePt t="31968" x="4010025" y="2339975"/>
          <p14:tracePt t="31971" x="3986213" y="2339975"/>
          <p14:tracePt t="31974" x="3960813" y="2339975"/>
          <p14:tracePt t="31975" x="3948113" y="2339975"/>
          <p14:tracePt t="31980" x="3911600" y="2327275"/>
          <p14:tracePt t="31986" x="3886200" y="2327275"/>
          <p14:tracePt t="31992" x="3862388" y="2314575"/>
          <p14:tracePt t="31997" x="3849688" y="2314575"/>
          <p14:tracePt t="32000" x="3849688" y="2301875"/>
          <p14:tracePt t="32003" x="3836988" y="2301875"/>
          <p14:tracePt t="32011" x="3824288" y="2301875"/>
          <p14:tracePt t="32017" x="3811588" y="2301875"/>
          <p14:tracePt t="32026" x="3800475" y="2290763"/>
          <p14:tracePt t="32040" x="3787775" y="2290763"/>
          <p14:tracePt t="32054" x="3775075" y="2278063"/>
          <p14:tracePt t="32059" x="3762375" y="2278063"/>
          <p14:tracePt t="32080" x="3749675" y="2278063"/>
          <p14:tracePt t="32093" x="3749675" y="2265363"/>
          <p14:tracePt t="32105" x="3738563" y="2265363"/>
          <p14:tracePt t="32225" x="3738563" y="2290763"/>
          <p14:tracePt t="32229" x="3738563" y="2314575"/>
          <p14:tracePt t="32233" x="3738563" y="2327275"/>
          <p14:tracePt t="32236" x="3738563" y="2352675"/>
          <p14:tracePt t="32242" x="3738563" y="2401888"/>
          <p14:tracePt t="32247" x="3738563" y="2463800"/>
          <p14:tracePt t="32253" x="3725863" y="2538413"/>
          <p14:tracePt t="32264" x="3700463" y="2649538"/>
          <p14:tracePt t="32268" x="3687763" y="2735263"/>
          <p14:tracePt t="32271" x="3663950" y="2773363"/>
          <p14:tracePt t="32273" x="3663950" y="2797175"/>
          <p14:tracePt t="32278" x="3638550" y="2835275"/>
          <p14:tracePt t="32280" x="3638550" y="2871788"/>
          <p14:tracePt t="32287" x="3627438" y="2921000"/>
          <p14:tracePt t="32289" x="3602038" y="2959100"/>
          <p14:tracePt t="32292" x="3602038" y="3008313"/>
          <p14:tracePt t="32294" x="3589338" y="3032125"/>
          <p14:tracePt t="32296" x="3576638" y="3082925"/>
          <p14:tracePt t="32299" x="3565525" y="3132138"/>
          <p14:tracePt t="32303" x="3552825" y="3194050"/>
          <p14:tracePt t="32310" x="3540125" y="3230563"/>
          <p14:tracePt t="32315" x="3503613" y="3367088"/>
          <p14:tracePt t="32317" x="3503613" y="3392488"/>
          <p14:tracePt t="32320" x="3490913" y="3454400"/>
          <p14:tracePt t="32321" x="3478213" y="3490913"/>
          <p14:tracePt t="32322" x="3478213" y="3503613"/>
          <p14:tracePt t="32325" x="3465513" y="3565525"/>
          <p14:tracePt t="32326" x="3465513" y="3589338"/>
          <p14:tracePt t="32332" x="3452813" y="3651250"/>
          <p14:tracePt t="32333" x="3441700" y="3713163"/>
          <p14:tracePt t="32336" x="3441700" y="3751263"/>
          <p14:tracePt t="32337" x="3441700" y="3763963"/>
          <p14:tracePt t="32339" x="3429000" y="3787775"/>
          <p14:tracePt t="32340" x="3429000" y="3813175"/>
          <p14:tracePt t="32342" x="3416300" y="3862388"/>
          <p14:tracePt t="32343" x="3416300" y="3875088"/>
          <p14:tracePt t="32349" x="3403600" y="3949700"/>
          <p14:tracePt t="32350" x="3403600" y="3973513"/>
          <p14:tracePt t="32353" x="3390900" y="4022725"/>
          <p14:tracePt t="32356" x="3390900" y="4071938"/>
          <p14:tracePt t="32358" x="3390900" y="4084638"/>
          <p14:tracePt t="32359" x="3390900" y="4110038"/>
          <p14:tracePt t="32362" x="3390900" y="4159250"/>
          <p14:tracePt t="32364" x="3390900" y="4184650"/>
          <p14:tracePt t="32366" x="3379788" y="4208463"/>
          <p14:tracePt t="32368" x="3379788" y="4257675"/>
          <p14:tracePt t="32373" x="3367088" y="4308475"/>
          <p14:tracePt t="32376" x="3367088" y="4332288"/>
          <p14:tracePt t="32378" x="3367088" y="4344988"/>
          <p14:tracePt t="32379" x="3367088" y="4357688"/>
          <p14:tracePt t="32380" x="3367088" y="4370388"/>
          <p14:tracePt t="32381" x="3367088" y="4381500"/>
          <p14:tracePt t="32384" x="3367088" y="4394200"/>
          <p14:tracePt t="32386" x="3367088" y="4419600"/>
          <p14:tracePt t="32387" x="3367088" y="4432300"/>
          <p14:tracePt t="32388" x="3367088" y="4443413"/>
          <p14:tracePt t="32391" x="3367088" y="4468813"/>
          <p14:tracePt t="32398" x="3367088" y="4505325"/>
          <p14:tracePt t="32401" x="3367088" y="4518025"/>
          <p14:tracePt t="32404" x="3367088" y="4530725"/>
          <p14:tracePt t="32406" x="3367088" y="4543425"/>
          <p14:tracePt t="32410" x="3367088" y="4567238"/>
          <p14:tracePt t="32412" x="3367088" y="4579938"/>
          <p14:tracePt t="32416" x="3367088" y="4592638"/>
          <p14:tracePt t="32423" x="3367088" y="4618038"/>
          <p14:tracePt t="32428" x="3367088" y="4629150"/>
          <p14:tracePt t="32432" x="3367088" y="4641850"/>
          <p14:tracePt t="32439" x="3367088" y="4667250"/>
          <p14:tracePt t="32450" x="3379788" y="4679950"/>
          <p14:tracePt t="32465" x="3390900" y="4691063"/>
          <p14:tracePt t="32475" x="3403600" y="4691063"/>
          <p14:tracePt t="32482" x="3429000" y="4703763"/>
          <p14:tracePt t="32493" x="3651250" y="4752975"/>
          <p14:tracePt t="32499" x="3749675" y="4765675"/>
          <p14:tracePt t="32505" x="3849688" y="4778375"/>
          <p14:tracePt t="32507" x="3873500" y="4791075"/>
          <p14:tracePt t="32508" x="3935413" y="4791075"/>
          <p14:tracePt t="32509" x="3948113" y="4791075"/>
          <p14:tracePt t="32512" x="4010025" y="4791075"/>
          <p14:tracePt t="32513" x="4022725" y="4791075"/>
          <p14:tracePt t="32519" x="4121150" y="4803775"/>
          <p14:tracePt t="32526" x="4244975" y="4814888"/>
          <p14:tracePt t="32527" x="4270375" y="4827588"/>
          <p14:tracePt t="32530" x="4319588" y="4827588"/>
          <p14:tracePt t="32534" x="4344988" y="4827588"/>
          <p14:tracePt t="32537" x="4430713" y="4827588"/>
          <p14:tracePt t="32540" x="4518025" y="4827588"/>
          <p14:tracePt t="32541" x="4530725" y="4827588"/>
          <p14:tracePt t="32545" x="4616450" y="4840288"/>
          <p14:tracePt t="32547" x="4665663" y="4840288"/>
          <p14:tracePt t="32549" x="4716463" y="4840288"/>
          <p14:tracePt t="32551" x="4778375" y="4840288"/>
          <p14:tracePt t="32553" x="4789488" y="4840288"/>
          <p14:tracePt t="32557" x="4902200" y="4840288"/>
          <p14:tracePt t="32558" x="4913313" y="4840288"/>
          <p14:tracePt t="32559" x="4951413" y="4852988"/>
          <p14:tracePt t="32563" x="4987925" y="4852988"/>
          <p14:tracePt t="32568" x="5087938" y="4852988"/>
          <p14:tracePt t="32570" x="5160963" y="4865688"/>
          <p14:tracePt t="32572" x="5173663" y="4865688"/>
          <p14:tracePt t="32574" x="5248275" y="4865688"/>
          <p14:tracePt t="32576" x="5273675" y="4865688"/>
          <p14:tracePt t="32579" x="5322888" y="4865688"/>
          <p14:tracePt t="32581" x="5372100" y="4865688"/>
          <p14:tracePt t="32584" x="5434013" y="4876800"/>
          <p14:tracePt t="32586" x="5483225" y="4876800"/>
          <p14:tracePt t="32589" x="5532438" y="4889500"/>
          <p14:tracePt t="32591" x="5581650" y="4889500"/>
          <p14:tracePt t="32592" x="5619750" y="4889500"/>
          <p14:tracePt t="32595" x="5643563" y="4889500"/>
          <p14:tracePt t="32597" x="5718175" y="4889500"/>
          <p14:tracePt t="32598" x="5730875" y="4889500"/>
          <p14:tracePt t="32600" x="5767388" y="4889500"/>
          <p14:tracePt t="32601" x="5792788" y="4889500"/>
          <p14:tracePt t="32603" x="5805488" y="4889500"/>
          <p14:tracePt t="32609" x="5903913" y="4889500"/>
          <p14:tracePt t="32611" x="5929313" y="4889500"/>
          <p14:tracePt t="32616" x="5978525" y="4889500"/>
          <p14:tracePt t="32618" x="6027738" y="4889500"/>
          <p14:tracePt t="32622" x="6065838" y="4889500"/>
          <p14:tracePt t="32623" x="6076950" y="4889500"/>
          <p14:tracePt t="32636" x="6176963" y="4889500"/>
          <p14:tracePt t="32639" x="6200775" y="4889500"/>
          <p14:tracePt t="32644" x="6226175" y="4889500"/>
          <p14:tracePt t="32647" x="6238875" y="4889500"/>
          <p14:tracePt t="32653" x="6249988" y="4889500"/>
          <p14:tracePt t="32655" x="6262688" y="4889500"/>
          <p14:tracePt t="32662" x="6288088" y="4889500"/>
          <p14:tracePt t="32666" x="6300788" y="4889500"/>
          <p14:tracePt t="32670" x="6311900" y="4889500"/>
          <p14:tracePt t="32676" x="6324600" y="4889500"/>
          <p14:tracePt t="32683" x="6337300" y="4889500"/>
          <p14:tracePt t="32694" x="6350000" y="4889500"/>
          <p14:tracePt t="32745" x="6350000" y="4876800"/>
          <p14:tracePt t="32760" x="6362700" y="4865688"/>
          <p14:tracePt t="32770" x="6362700" y="4852988"/>
          <p14:tracePt t="32780" x="6373813" y="4840288"/>
          <p14:tracePt t="32789" x="6386513" y="4827588"/>
          <p14:tracePt t="32797" x="6386513" y="4814888"/>
          <p14:tracePt t="32803" x="6386513" y="4803775"/>
          <p14:tracePt t="32809" x="6399213" y="4791075"/>
          <p14:tracePt t="32818" x="6399213" y="4778375"/>
          <p14:tracePt t="32824" x="6411913" y="4778375"/>
          <p14:tracePt t="32827" x="6411913" y="4765675"/>
          <p14:tracePt t="32830" x="6411913" y="4752975"/>
          <p14:tracePt t="32842" x="6411913" y="4741863"/>
          <p14:tracePt t="32848" x="6424613" y="4729163"/>
          <p14:tracePt t="32858" x="6424613" y="4716463"/>
          <p14:tracePt t="32865" x="6424613" y="4703763"/>
          <p14:tracePt t="32868" x="6424613" y="4691063"/>
          <p14:tracePt t="32879" x="6435725" y="4679950"/>
          <p14:tracePt t="32882" x="6435725" y="4667250"/>
          <p14:tracePt t="32889" x="6435725" y="4654550"/>
          <p14:tracePt t="32897" x="6435725" y="4641850"/>
          <p14:tracePt t="32916" x="6435725" y="4629150"/>
          <p14:tracePt t="33216" x="6448425" y="4618038"/>
          <p14:tracePt t="33231" x="6448425" y="4605338"/>
          <p14:tracePt t="33236" x="6448425" y="4592638"/>
          <p14:tracePt t="33246" x="6448425" y="4579938"/>
          <p14:tracePt t="33258" x="6486525" y="4556125"/>
          <p14:tracePt t="33265" x="6510338" y="4518025"/>
          <p14:tracePt t="33275" x="6597650" y="4481513"/>
          <p14:tracePt t="33279" x="6634163" y="4468813"/>
          <p14:tracePt t="33287" x="6672263" y="4443413"/>
          <p14:tracePt t="33292" x="6796088" y="4419600"/>
          <p14:tracePt t="33296" x="6845300" y="4406900"/>
          <p14:tracePt t="33299" x="6894513" y="4381500"/>
          <p14:tracePt t="33300" x="6907213" y="4381500"/>
          <p14:tracePt t="33302" x="6931025" y="4370388"/>
          <p14:tracePt t="33305" x="6943725" y="4357688"/>
          <p14:tracePt t="33307" x="6969125" y="4357688"/>
          <p14:tracePt t="33310" x="6980238" y="4357688"/>
          <p14:tracePt t="33316" x="7042150" y="4344988"/>
          <p14:tracePt t="33318" x="7054850" y="4332288"/>
          <p14:tracePt t="33320" x="7080250" y="4332288"/>
          <p14:tracePt t="33323" x="7092950" y="4332288"/>
          <p14:tracePt t="33325" x="7116763" y="4319588"/>
          <p14:tracePt t="33328" x="7142163" y="4319588"/>
          <p14:tracePt t="33331" x="7154863" y="4308475"/>
          <p14:tracePt t="33333" x="7165975" y="4308475"/>
          <p14:tracePt t="33335" x="7191375" y="4308475"/>
          <p14:tracePt t="33337" x="7204075" y="4308475"/>
          <p14:tracePt t="33342" x="7216775" y="4308475"/>
          <p14:tracePt t="33348" x="7227888" y="4308475"/>
          <p14:tracePt t="33350" x="7240588" y="4308475"/>
          <p14:tracePt t="33447" x="7253288" y="4295775"/>
          <p14:tracePt t="33462" x="7265988" y="4295775"/>
          <p14:tracePt t="33469" x="7513638" y="4221163"/>
          <p14:tracePt t="33480" x="7810500" y="4133850"/>
          <p14:tracePt t="33487" x="8045450" y="4060825"/>
          <p14:tracePt t="33493" x="8280400" y="3998913"/>
          <p14:tracePt t="33500" x="8515350" y="3911600"/>
          <p14:tracePt t="33515" x="8615363" y="3887788"/>
          <p14:tracePt t="33525" x="8886825" y="3813175"/>
          <p14:tracePt t="33534" x="9283700" y="3676650"/>
          <p14:tracePt t="33540" x="9394825" y="3627438"/>
          <p14:tracePt t="33548" x="9469438" y="3602038"/>
          <p14:tracePt t="33554" x="9493250" y="3578225"/>
          <p14:tracePt t="33558" x="9505950" y="3565525"/>
          <p14:tracePt t="33561" x="9518650" y="3540125"/>
          <p14:tracePt t="33573" x="9531350" y="3503613"/>
          <p14:tracePt t="33580" x="9542463" y="3478213"/>
          <p14:tracePt t="33588" x="9542463" y="3465513"/>
          <p14:tracePt t="33590" x="9542463" y="3441700"/>
          <p14:tracePt t="33596" x="9542463" y="3429000"/>
          <p14:tracePt t="33598" x="9542463" y="3416300"/>
          <p14:tracePt t="33603" x="9542463" y="3392488"/>
          <p14:tracePt t="33605" x="9542463" y="3379788"/>
          <p14:tracePt t="33611" x="9542463" y="3367088"/>
          <p14:tracePt t="33612" x="9542463" y="3341688"/>
          <p14:tracePt t="33615" x="9542463" y="3330575"/>
          <p14:tracePt t="33622" x="9542463" y="3317875"/>
          <p14:tracePt t="33625" x="9542463" y="3305175"/>
          <p14:tracePt t="33628" x="9542463" y="3292475"/>
          <p14:tracePt t="33634" x="9542463" y="3279775"/>
          <p14:tracePt t="33637" x="9542463" y="3268663"/>
          <p14:tracePt t="33648" x="9542463" y="3255963"/>
          <p14:tracePt t="33655" x="9542463" y="3243263"/>
          <p14:tracePt t="33667" x="9542463" y="3230563"/>
          <p14:tracePt t="33673" x="9531350" y="3230563"/>
          <p14:tracePt t="33687" x="9518650" y="3230563"/>
          <p14:tracePt t="33690" x="9505950" y="3230563"/>
          <p14:tracePt t="33698" x="9493250" y="3217863"/>
          <p14:tracePt t="33708" x="9480550" y="3217863"/>
          <p14:tracePt t="33718" x="9469438" y="3217863"/>
          <p14:tracePt t="33725" x="9456738" y="3217863"/>
          <p14:tracePt t="33728" x="9444038" y="3217863"/>
          <p14:tracePt t="33740" x="9431338" y="3217863"/>
          <p14:tracePt t="33752" x="9418638" y="3217863"/>
          <p14:tracePt t="33768" x="9407525" y="3217863"/>
          <p14:tracePt t="33793" x="9394825" y="3217863"/>
          <p14:tracePt t="33803" x="9382125" y="3217863"/>
          <p14:tracePt t="33882" x="9382125" y="3206750"/>
          <p14:tracePt t="33891" x="9382125" y="3194050"/>
          <p14:tracePt t="33894" x="9382125" y="3181350"/>
          <p14:tracePt t="33902" x="9382125" y="3168650"/>
          <p14:tracePt t="33907" x="9382125" y="3155950"/>
          <p14:tracePt t="33916" x="9382125" y="3132138"/>
          <p14:tracePt t="33921" x="9382125" y="3119438"/>
          <p14:tracePt t="33934" x="9382125" y="3106738"/>
          <p14:tracePt t="33945" x="9382125" y="3070225"/>
          <p14:tracePt t="33952" x="9382125" y="3057525"/>
          <p14:tracePt t="33956" x="9382125" y="3032125"/>
          <p14:tracePt t="33963" x="9382125" y="3021013"/>
          <p14:tracePt t="33969" x="9382125" y="3008313"/>
          <p14:tracePt t="33970" x="9369425" y="3008313"/>
          <p14:tracePt t="33974" x="9369425" y="2995613"/>
          <p14:tracePt t="33977" x="9369425" y="2982913"/>
          <p14:tracePt t="33986" x="9356725" y="2970213"/>
          <p14:tracePt t="33999" x="9356725" y="2959100"/>
          <p14:tracePt t="34026" x="9356725" y="2946400"/>
          <p14:tracePt t="34505" x="9356725" y="2933700"/>
          <p14:tracePt t="34533" x="9356725" y="2921000"/>
          <p14:tracePt t="34558" x="9356725" y="2908300"/>
          <p14:tracePt t="34846" x="9345613" y="2897188"/>
          <p14:tracePt t="34855" x="9345613" y="2884488"/>
          <p14:tracePt t="34879" x="9345613" y="2871788"/>
          <p14:tracePt t="34901" x="9345613" y="2859088"/>
          <p14:tracePt t="34912" x="9345613" y="2847975"/>
          <p14:tracePt t="34921" x="9345613" y="2835275"/>
          <p14:tracePt t="34930" x="9345613" y="2822575"/>
          <p14:tracePt t="34939" x="9345613" y="2809875"/>
          <p14:tracePt t="34951" x="9345613" y="2797175"/>
          <p14:tracePt t="34957" x="9345613" y="2786063"/>
          <p14:tracePt t="34972" x="9345613" y="2773363"/>
          <p14:tracePt t="34981" x="9345613" y="2760663"/>
          <p14:tracePt t="35588" x="9356725" y="2760663"/>
          <p14:tracePt t="35598" x="9369425" y="2760663"/>
          <p14:tracePt t="35606" x="9382125" y="2773363"/>
          <p14:tracePt t="35619" x="9394825" y="2773363"/>
          <p14:tracePt t="35646" x="9407525" y="2773363"/>
          <p14:tracePt t="36386" x="9418638" y="2773363"/>
          <p14:tracePt t="36406" x="9456738" y="2773363"/>
          <p14:tracePt t="36413" x="9480550" y="2773363"/>
          <p14:tracePt t="36429" x="9542463" y="2773363"/>
          <p14:tracePt t="36436" x="9567863" y="2773363"/>
          <p14:tracePt t="36440" x="9593263" y="2773363"/>
          <p14:tracePt t="36446" x="9617075" y="2773363"/>
          <p14:tracePt t="36456" x="9642475" y="2773363"/>
          <p14:tracePt t="36460" x="9666288" y="2773363"/>
          <p14:tracePt t="36469" x="9678988" y="2773363"/>
          <p14:tracePt t="36474" x="9691688" y="2773363"/>
          <p14:tracePt t="36483" x="9740900" y="2786063"/>
          <p14:tracePt t="36487" x="9753600" y="2786063"/>
          <p14:tracePt t="36495" x="9790113" y="2786063"/>
          <p14:tracePt t="36500" x="9802813" y="2797175"/>
          <p14:tracePt t="36505" x="9840913" y="2797175"/>
          <p14:tracePt t="36514" x="9877425" y="2809875"/>
          <p14:tracePt t="36518" x="9890125" y="2809875"/>
          <p14:tracePt t="36526" x="9926638" y="2822575"/>
          <p14:tracePt t="36532" x="9975850" y="2835275"/>
          <p14:tracePt t="36538" x="10026650" y="2835275"/>
          <p14:tracePt t="36549" x="10088563" y="2835275"/>
          <p14:tracePt t="36557" x="10161588" y="2835275"/>
          <p14:tracePt t="36564" x="10248900" y="2847975"/>
          <p14:tracePt t="36570" x="10298113" y="2847975"/>
          <p14:tracePt t="36577" x="10372725" y="2847975"/>
          <p14:tracePt t="36583" x="10421938" y="2847975"/>
          <p14:tracePt t="36592" x="10496550" y="2847975"/>
          <p14:tracePt t="36596" x="10520363" y="2847975"/>
          <p14:tracePt t="36601" x="10558463" y="2847975"/>
          <p14:tracePt t="36607" x="10594975" y="2847975"/>
          <p14:tracePt t="36611" x="10620375" y="2847975"/>
          <p14:tracePt t="36614" x="10633075" y="2847975"/>
          <p14:tracePt t="36617" x="10644188" y="2847975"/>
          <p14:tracePt t="36625" x="10669588" y="2847975"/>
          <p14:tracePt t="36630" x="10682288" y="2847975"/>
          <p14:tracePt t="36634" x="10694988" y="2847975"/>
          <p14:tracePt t="36639" x="10718800" y="2847975"/>
          <p14:tracePt t="36644" x="10731500" y="2847975"/>
          <p14:tracePt t="36648" x="10744200" y="2847975"/>
          <p14:tracePt t="36653" x="10756900" y="2847975"/>
          <p14:tracePt t="36656" x="10768013" y="2847975"/>
          <p14:tracePt t="36659" x="10780713" y="2859088"/>
          <p14:tracePt t="36663" x="10793413" y="2859088"/>
          <p14:tracePt t="36671" x="10829925" y="2859088"/>
          <p14:tracePt t="36676" x="10855325" y="2859088"/>
          <p14:tracePt t="36685" x="10880725" y="2859088"/>
          <p14:tracePt t="36686" x="10891838" y="2859088"/>
          <p14:tracePt t="36692" x="10904538" y="2859088"/>
          <p14:tracePt t="36695" x="10929938" y="2859088"/>
          <p14:tracePt t="36700" x="10942638" y="2859088"/>
          <p14:tracePt t="36701" x="10953750" y="2859088"/>
          <p14:tracePt t="36706" x="10979150" y="2859088"/>
          <p14:tracePt t="36707" x="10991850" y="2859088"/>
          <p14:tracePt t="36713" x="11015663" y="2859088"/>
          <p14:tracePt t="36714" x="11028363" y="2859088"/>
          <p14:tracePt t="36720" x="11064875" y="2859088"/>
          <p14:tracePt t="36724" x="11077575" y="2859088"/>
          <p14:tracePt t="36732" x="11115675" y="2859088"/>
          <p14:tracePt t="36733" x="11126788" y="2859088"/>
          <p14:tracePt t="36736" x="11139488" y="2859088"/>
          <p14:tracePt t="36746" x="11188700" y="2859088"/>
          <p14:tracePt t="36748" x="11201400" y="2859088"/>
          <p14:tracePt t="36750" x="11214100" y="2859088"/>
          <p14:tracePt t="36754" x="11226800" y="2859088"/>
          <p14:tracePt t="36761" x="11250613" y="2859088"/>
          <p14:tracePt t="36762" x="11263313" y="2859088"/>
          <p14:tracePt t="36768" x="11288713" y="2859088"/>
          <p14:tracePt t="36774" x="11301413" y="2859088"/>
          <p14:tracePt t="36784" x="11325225" y="2859088"/>
          <p14:tracePt t="36787" x="11337925" y="2859088"/>
          <p14:tracePt t="36789" x="11350625" y="2859088"/>
          <p14:tracePt t="36794" x="11363325" y="2859088"/>
          <p14:tracePt t="36799" x="11374438" y="2859088"/>
          <p14:tracePt t="36805" x="11387138" y="2859088"/>
          <p14:tracePt t="36814" x="11399838" y="2859088"/>
          <p14:tracePt t="36817" x="11412538" y="2859088"/>
          <p14:tracePt t="36829" x="11425238" y="2859088"/>
          <p14:tracePt t="36849" x="11436350" y="2859088"/>
          <p14:tracePt t="37071" x="11436350" y="2871788"/>
          <p14:tracePt t="37089" x="11399838" y="2871788"/>
          <p14:tracePt t="37095" x="11387138" y="2871788"/>
          <p14:tracePt t="37098" x="11387138" y="2884488"/>
          <p14:tracePt t="37102" x="11374438" y="2884488"/>
          <p14:tracePt t="37108" x="11350625" y="2884488"/>
          <p14:tracePt t="37116" x="11337925" y="2897188"/>
          <p14:tracePt t="37123" x="11312525" y="2908300"/>
          <p14:tracePt t="37126" x="11301413" y="2908300"/>
          <p14:tracePt t="37137" x="11288713" y="2908300"/>
          <p14:tracePt t="37151" x="11288713" y="2921000"/>
          <p14:tracePt t="37164" x="11276013" y="2921000"/>
          <p14:tracePt t="37270" x="11263313" y="2921000"/>
          <p14:tracePt t="37280" x="11250613" y="2921000"/>
          <p14:tracePt t="37288" x="11239500" y="2921000"/>
          <p14:tracePt t="37297" x="11226800" y="2933700"/>
          <p14:tracePt t="37303" x="11214100" y="2933700"/>
          <p14:tracePt t="37315" x="11177588" y="2946400"/>
          <p14:tracePt t="37322" x="11152188" y="2959100"/>
          <p14:tracePt t="37330" x="11115675" y="2959100"/>
          <p14:tracePt t="37340" x="10942638" y="3008313"/>
          <p14:tracePt t="37348" x="10793413" y="3032125"/>
          <p14:tracePt t="37355" x="10744200" y="3044825"/>
          <p14:tracePt t="37360" x="10669588" y="3070225"/>
          <p14:tracePt t="37365" x="10620375" y="3070225"/>
          <p14:tracePt t="37374" x="10545763" y="3106738"/>
          <p14:tracePt t="37379" x="10496550" y="3106738"/>
          <p14:tracePt t="37385" x="10434638" y="3132138"/>
          <p14:tracePt t="37389" x="10409238" y="3144838"/>
          <p14:tracePt t="37392" x="10372725" y="3155950"/>
          <p14:tracePt t="37394" x="10334625" y="3155950"/>
          <p14:tracePt t="37397" x="10323513" y="3155950"/>
          <p14:tracePt t="37403" x="10272713" y="3168650"/>
          <p14:tracePt t="37410" x="10161588" y="3194050"/>
          <p14:tracePt t="37413" x="10125075" y="3194050"/>
          <p14:tracePt t="37417" x="10063163" y="3194050"/>
          <p14:tracePt t="37419" x="10050463" y="3194050"/>
          <p14:tracePt t="37421" x="10026650" y="3206750"/>
          <p14:tracePt t="37423" x="10001250" y="3206750"/>
          <p14:tracePt t="37425" x="9988550" y="3206750"/>
          <p14:tracePt t="37428" x="9964738" y="3217863"/>
          <p14:tracePt t="37434" x="9902825" y="3217863"/>
          <p14:tracePt t="37437" x="9877425" y="3217863"/>
          <p14:tracePt t="37439" x="9864725" y="3217863"/>
          <p14:tracePt t="37443" x="9852025" y="3217863"/>
          <p14:tracePt t="37444" x="9840913" y="3217863"/>
          <p14:tracePt t="37447" x="9828213" y="3217863"/>
          <p14:tracePt t="37452" x="9802813" y="3217863"/>
          <p14:tracePt t="37460" x="9766300" y="3217863"/>
          <p14:tracePt t="37467" x="9753600" y="3217863"/>
          <p14:tracePt t="37473" x="9728200" y="3217863"/>
          <p14:tracePt t="37479" x="9717088" y="3217863"/>
          <p14:tracePt t="37487" x="9704388" y="3217863"/>
          <p14:tracePt t="37496" x="9678988" y="3217863"/>
          <p14:tracePt t="37503" x="9666288" y="3217863"/>
          <p14:tracePt t="37514" x="9655175" y="3217863"/>
          <p14:tracePt t="37522" x="9642475" y="3217863"/>
          <p14:tracePt t="37530" x="9629775" y="3217863"/>
          <p14:tracePt t="37539" x="9617075" y="3217863"/>
          <p14:tracePt t="37556" x="9604375" y="3217863"/>
          <p14:tracePt t="37562" x="9593263" y="3217863"/>
          <p14:tracePt t="37565" x="9580563" y="3217863"/>
          <p14:tracePt t="37576" x="9567863" y="3217863"/>
          <p14:tracePt t="37582" x="9555163" y="3217863"/>
          <p14:tracePt t="37588" x="9542463" y="3217863"/>
          <p14:tracePt t="37599" x="9531350" y="3217863"/>
          <p14:tracePt t="37610" x="9518650" y="3217863"/>
          <p14:tracePt t="37616" x="9505950" y="3217863"/>
          <p14:tracePt t="37633" x="9493250" y="3217863"/>
          <p14:tracePt t="37645" x="9493250" y="3206750"/>
          <p14:tracePt t="37653" x="9480550" y="3194050"/>
          <p14:tracePt t="37924" x="9480550" y="3181350"/>
          <p14:tracePt t="37950" x="9493250" y="3181350"/>
          <p14:tracePt t="37972" x="9493250" y="3168650"/>
          <p14:tracePt t="37984" x="9505950" y="3168650"/>
          <p14:tracePt t="38004" x="9518650" y="3168650"/>
          <p14:tracePt t="38010" x="9531350" y="3168650"/>
          <p14:tracePt t="38018" x="9542463" y="3168650"/>
          <p14:tracePt t="38027" x="9555163" y="3168650"/>
          <p14:tracePt t="38036" x="9567863" y="3168650"/>
          <p14:tracePt t="38041" x="9580563" y="3168650"/>
          <p14:tracePt t="38044" x="9593263" y="3168650"/>
          <p14:tracePt t="38048" x="9604375" y="3168650"/>
          <p14:tracePt t="38052" x="9617075" y="3168650"/>
          <p14:tracePt t="38055" x="9629775" y="3168650"/>
          <p14:tracePt t="38058" x="9642475" y="3168650"/>
          <p14:tracePt t="38060" x="9655175" y="3168650"/>
          <p14:tracePt t="38067" x="9666288" y="3168650"/>
          <p14:tracePt t="38073" x="9691688" y="3168650"/>
          <p14:tracePt t="38076" x="9704388" y="3155950"/>
          <p14:tracePt t="38079" x="9717088" y="3155950"/>
          <p14:tracePt t="38084" x="9740900" y="3155950"/>
          <p14:tracePt t="38089" x="9753600" y="3144838"/>
          <p14:tracePt t="38092" x="9766300" y="3144838"/>
          <p14:tracePt t="38096" x="9779000" y="3144838"/>
          <p14:tracePt t="38098" x="9790113" y="3144838"/>
          <p14:tracePt t="38103" x="9802813" y="3144838"/>
          <p14:tracePt t="38106" x="9815513" y="3144838"/>
          <p14:tracePt t="38114" x="9852025" y="3132138"/>
          <p14:tracePt t="38118" x="9864725" y="3132138"/>
          <p14:tracePt t="38126" x="9890125" y="3132138"/>
          <p14:tracePt t="38134" x="9902825" y="3132138"/>
          <p14:tracePt t="38137" x="9913938" y="3132138"/>
          <p14:tracePt t="38140" x="9926638" y="3132138"/>
          <p14:tracePt t="38147" x="9939338" y="3132138"/>
          <p14:tracePt t="38155" x="9952038" y="3132138"/>
          <p14:tracePt t="38163" x="9964738" y="3132138"/>
          <p14:tracePt t="38175" x="9975850" y="3132138"/>
          <p14:tracePt t="38182" x="9975850" y="3119438"/>
          <p14:tracePt t="38190" x="10001250" y="3119438"/>
          <p14:tracePt t="38205" x="10013950" y="3119438"/>
          <p14:tracePt t="38214" x="10026650" y="3119438"/>
          <p14:tracePt t="38226" x="10037763" y="3119438"/>
          <p14:tracePt t="38231" x="10050463" y="3106738"/>
          <p14:tracePt t="38246" x="10063163" y="3106738"/>
          <p14:tracePt t="38256" x="10075863" y="3106738"/>
          <p14:tracePt t="38265" x="10088563" y="3106738"/>
          <p14:tracePt t="38273" x="10125075" y="3106738"/>
          <p14:tracePt t="38281" x="10161588" y="3106738"/>
          <p14:tracePt t="38288" x="10199688" y="3106738"/>
          <p14:tracePt t="38297" x="10248900" y="3094038"/>
          <p14:tracePt t="38301" x="10272713" y="3094038"/>
          <p14:tracePt t="38311" x="10323513" y="3094038"/>
          <p14:tracePt t="38315" x="10372725" y="3094038"/>
          <p14:tracePt t="38318" x="10385425" y="3094038"/>
          <p14:tracePt t="38323" x="10421938" y="3094038"/>
          <p14:tracePt t="38325" x="10434638" y="3094038"/>
          <p14:tracePt t="38331" x="10458450" y="3094038"/>
          <p14:tracePt t="38332" x="10471150" y="3094038"/>
          <p14:tracePt t="38335" x="10483850" y="3094038"/>
          <p14:tracePt t="38337" x="10496550" y="3094038"/>
          <p14:tracePt t="38338" x="10520363" y="3094038"/>
          <p14:tracePt t="38343" x="10533063" y="3094038"/>
          <p14:tracePt t="38345" x="10571163" y="3094038"/>
          <p14:tracePt t="38348" x="10582275" y="3094038"/>
          <p14:tracePt t="38352" x="10620375" y="3094038"/>
          <p14:tracePt t="38356" x="10644188" y="3094038"/>
          <p14:tracePt t="38358" x="10656888" y="3094038"/>
          <p14:tracePt t="38360" x="10669588" y="3094038"/>
          <p14:tracePt t="38363" x="10694988" y="3094038"/>
          <p14:tracePt t="38368" x="10718800" y="3094038"/>
          <p14:tracePt t="38371" x="10744200" y="3094038"/>
          <p14:tracePt t="38374" x="10756900" y="3094038"/>
          <p14:tracePt t="38381" x="10768013" y="3094038"/>
          <p14:tracePt t="38386" x="10793413" y="3094038"/>
          <p14:tracePt t="38395" x="10806113" y="3094038"/>
          <p14:tracePt t="38688" x="10806113" y="3106738"/>
          <p14:tracePt t="38695" x="10780713" y="3144838"/>
          <p14:tracePt t="38698" x="10768013" y="3155950"/>
          <p14:tracePt t="38704" x="10744200" y="3168650"/>
          <p14:tracePt t="38706" x="10731500" y="3194050"/>
          <p14:tracePt t="38716" x="10682288" y="3217863"/>
          <p14:tracePt t="38720" x="10669588" y="3217863"/>
          <p14:tracePt t="38726" x="10644188" y="3230563"/>
          <p14:tracePt t="38728" x="10633075" y="3243263"/>
          <p14:tracePt t="38730" x="10620375" y="3255963"/>
          <p14:tracePt t="38732" x="10607675" y="3255963"/>
          <p14:tracePt t="38736" x="10594975" y="3255963"/>
          <p14:tracePt t="38738" x="10571163" y="3268663"/>
          <p14:tracePt t="38749" x="10533063" y="3279775"/>
          <p14:tracePt t="38751" x="10520363" y="3292475"/>
          <p14:tracePt t="38757" x="10483850" y="3305175"/>
          <p14:tracePt t="38759" x="10471150" y="3305175"/>
          <p14:tracePt t="38762" x="10447338" y="3305175"/>
          <p14:tracePt t="38767" x="10421938" y="3317875"/>
          <p14:tracePt t="38773" x="10385425" y="3317875"/>
          <p14:tracePt t="38774" x="10372725" y="3317875"/>
          <p14:tracePt t="38779" x="10334625" y="3330575"/>
          <p14:tracePt t="38787" x="10285413" y="3341688"/>
          <p14:tracePt t="38789" x="10272713" y="3341688"/>
          <p14:tracePt t="38791" x="10261600" y="3341688"/>
          <p14:tracePt t="38794" x="10248900" y="3341688"/>
          <p14:tracePt t="38797" x="10223500" y="3341688"/>
          <p14:tracePt t="38809" x="10161588" y="3354388"/>
          <p14:tracePt t="38811" x="10150475" y="3354388"/>
          <p14:tracePt t="38816" x="10125075" y="3354388"/>
          <p14:tracePt t="38822" x="10099675" y="3354388"/>
          <p14:tracePt t="38824" x="10088563" y="3354388"/>
          <p14:tracePt t="38827" x="10075863" y="3354388"/>
          <p14:tracePt t="38829" x="10063163" y="3354388"/>
          <p14:tracePt t="38830" x="10050463" y="3354388"/>
          <p14:tracePt t="38834" x="10037763" y="3354388"/>
          <p14:tracePt t="38840" x="10026650" y="3354388"/>
          <p14:tracePt t="38841" x="10013950" y="3367088"/>
          <p14:tracePt t="38843" x="10001250" y="3367088"/>
          <p14:tracePt t="38846" x="9988550" y="3367088"/>
          <p14:tracePt t="38853" x="9975850" y="3367088"/>
          <p14:tracePt t="38858" x="9964738" y="3367088"/>
          <p14:tracePt t="38859" x="9952038" y="3367088"/>
          <p14:tracePt t="38866" x="9939338" y="3367088"/>
          <p14:tracePt t="38873" x="9926638" y="3367088"/>
          <p14:tracePt t="38879" x="9913938" y="3367088"/>
          <p14:tracePt t="38883" x="9902825" y="3367088"/>
          <p14:tracePt t="38888" x="9890125" y="3367088"/>
          <p14:tracePt t="38899" x="9877425" y="3367088"/>
          <p14:tracePt t="38912" x="9864725" y="3367088"/>
          <p14:tracePt t="38928" x="9852025" y="3367088"/>
          <p14:tracePt t="38939" x="9840913" y="3367088"/>
          <p14:tracePt t="39044" x="9840913" y="3379788"/>
          <p14:tracePt t="39058" x="9828213" y="3392488"/>
          <p14:tracePt t="39083" x="9815513" y="3392488"/>
          <p14:tracePt t="39232" x="9790113" y="3403600"/>
          <p14:tracePt t="39246" x="9766300" y="3416300"/>
          <p14:tracePt t="39251" x="9753600" y="3416300"/>
          <p14:tracePt t="39255" x="9740900" y="3416300"/>
          <p14:tracePt t="39268" x="9728200" y="3416300"/>
          <p14:tracePt t="39275" x="9717088" y="3416300"/>
          <p14:tracePt t="39357" x="9704388" y="3416300"/>
          <p14:tracePt t="39369" x="9691688" y="3416300"/>
          <p14:tracePt t="39842" x="9704388" y="3416300"/>
          <p14:tracePt t="39852" x="9717088" y="3416300"/>
          <p14:tracePt t="39869" x="9728200" y="3416300"/>
          <p14:tracePt t="39876" x="9753600" y="3416300"/>
          <p14:tracePt t="39883" x="9766300" y="3416300"/>
          <p14:tracePt t="39888" x="9779000" y="3416300"/>
          <p14:tracePt t="39893" x="9802813" y="3416300"/>
          <p14:tracePt t="39909" x="9828213" y="3416300"/>
          <p14:tracePt t="39914" x="9852025" y="3416300"/>
          <p14:tracePt t="39919" x="9864725" y="3416300"/>
          <p14:tracePt t="39923" x="9877425" y="3416300"/>
          <p14:tracePt t="39932" x="9890125" y="3416300"/>
          <p14:tracePt t="39936" x="9902825" y="3416300"/>
          <p14:tracePt t="39941" x="9913938" y="3416300"/>
          <p14:tracePt t="39951" x="9939338" y="3416300"/>
          <p14:tracePt t="39959" x="9964738" y="3416300"/>
          <p14:tracePt t="39968" x="9975850" y="3416300"/>
          <p14:tracePt t="39978" x="9988550" y="3416300"/>
          <p14:tracePt t="39984" x="10001250" y="3416300"/>
          <p14:tracePt t="39992" x="10013950" y="3416300"/>
          <p14:tracePt t="39996" x="10026650" y="3416300"/>
          <p14:tracePt t="40010" x="10037763" y="3416300"/>
          <p14:tracePt t="40016" x="10050463" y="3416300"/>
          <p14:tracePt t="40020" x="10063163" y="3416300"/>
          <p14:tracePt t="40031" x="10075863" y="3416300"/>
          <p14:tracePt t="40035" x="10088563" y="3416300"/>
          <p14:tracePt t="40048" x="10099675" y="3416300"/>
          <p14:tracePt t="40059" x="10112375" y="3416300"/>
          <p14:tracePt t="40070" x="10125075" y="3416300"/>
          <p14:tracePt t="40123" x="10137775" y="3416300"/>
          <p14:tracePt t="40152" x="10161588" y="3416300"/>
          <p14:tracePt t="40158" x="10161588" y="3403600"/>
          <p14:tracePt t="40170" x="10174288" y="3403600"/>
          <p14:tracePt t="40176" x="10186988" y="3403600"/>
          <p14:tracePt t="40182" x="10199688" y="3392488"/>
          <p14:tracePt t="40185" x="10210800" y="3392488"/>
          <p14:tracePt t="40193" x="10223500" y="3392488"/>
          <p14:tracePt t="40194" x="10223500" y="3379788"/>
          <p14:tracePt t="40199" x="10236200" y="3379788"/>
          <p14:tracePt t="40205" x="10248900" y="3379788"/>
          <p14:tracePt t="40210" x="10261600" y="3379788"/>
          <p14:tracePt t="40216" x="10272713" y="3379788"/>
          <p14:tracePt t="40226" x="10285413" y="3379788"/>
          <p14:tracePt t="40228" x="10298113" y="3379788"/>
          <p14:tracePt t="40240" x="10310813" y="3379788"/>
          <p14:tracePt t="40245" x="10323513" y="3379788"/>
          <p14:tracePt t="40249" x="10334625" y="3367088"/>
          <p14:tracePt t="40259" x="10360025" y="3367088"/>
          <p14:tracePt t="40264" x="10372725" y="3367088"/>
          <p14:tracePt t="40270" x="10385425" y="3367088"/>
          <p14:tracePt t="40277" x="10396538" y="3367088"/>
          <p14:tracePt t="40288" x="10409238" y="3367088"/>
          <p14:tracePt t="40294" x="10421938" y="3367088"/>
          <p14:tracePt t="40301" x="10434638" y="3367088"/>
          <p14:tracePt t="40306" x="10447338" y="3367088"/>
          <p14:tracePt t="40315" x="10458450" y="3367088"/>
          <p14:tracePt t="40320" x="10471150" y="3367088"/>
          <p14:tracePt t="40324" x="10483850" y="3367088"/>
          <p14:tracePt t="40330" x="10496550" y="3367088"/>
          <p14:tracePt t="40337" x="10509250" y="3367088"/>
          <p14:tracePt t="40340" x="10520363" y="3367088"/>
          <p14:tracePt t="40345" x="10533063" y="3367088"/>
          <p14:tracePt t="40355" x="10545763" y="3367088"/>
          <p14:tracePt t="40360" x="10558463" y="3367088"/>
          <p14:tracePt t="40368" x="10571163" y="3367088"/>
          <p14:tracePt t="40372" x="10582275" y="3367088"/>
          <p14:tracePt t="40382" x="10594975" y="3367088"/>
          <p14:tracePt t="40387" x="10620375" y="3367088"/>
          <p14:tracePt t="40392" x="10633075" y="3367088"/>
          <p14:tracePt t="40399" x="10656888" y="3367088"/>
          <p14:tracePt t="40407" x="10669588" y="3367088"/>
          <p14:tracePt t="40416" x="10682288" y="3367088"/>
          <p14:tracePt t="40422" x="10694988" y="3367088"/>
          <p14:tracePt t="40425" x="10706100" y="3367088"/>
          <p14:tracePt t="40429" x="10718800" y="3367088"/>
          <p14:tracePt t="40435" x="10731500" y="3367088"/>
          <p14:tracePt t="40444" x="10744200" y="3367088"/>
          <p14:tracePt t="40452" x="10756900" y="3367088"/>
          <p14:tracePt t="40459" x="10768013" y="3367088"/>
          <p14:tracePt t="40463" x="10780713" y="3367088"/>
          <p14:tracePt t="40476" x="10793413" y="3367088"/>
          <p14:tracePt t="40496" x="10806113" y="3367088"/>
          <p14:tracePt t="40508" x="10818813" y="3367088"/>
          <p14:tracePt t="40521" x="10829925" y="3367088"/>
          <p14:tracePt t="40553" x="10842625" y="3367088"/>
          <p14:tracePt t="40569" x="10855325" y="3367088"/>
          <p14:tracePt t="40589" x="10868025" y="3367088"/>
          <p14:tracePt t="40605" x="10891838" y="3367088"/>
          <p14:tracePt t="40614" x="10904538" y="3367088"/>
          <p14:tracePt t="40630" x="10929938" y="3367088"/>
          <p14:tracePt t="40637" x="10942638" y="3367088"/>
          <p14:tracePt t="40644" x="10953750" y="3367088"/>
          <p14:tracePt t="40658" x="10966450" y="3367088"/>
          <p14:tracePt t="40670" x="10979150" y="3367088"/>
          <p14:tracePt t="40694" x="10991850" y="3367088"/>
          <p14:tracePt t="51254" x="11002963" y="3379788"/>
          <p14:tracePt t="51263" x="11002963" y="3392488"/>
          <p14:tracePt t="51272" x="11015663" y="3392488"/>
          <p14:tracePt t="51287" x="11028363" y="3403600"/>
          <p14:tracePt t="51320" x="11064875" y="3441700"/>
          <p14:tracePt t="51328" x="11115675" y="3503613"/>
          <p14:tracePt t="51336" x="11164888" y="3540125"/>
          <p14:tracePt t="51339" x="11214100" y="3589338"/>
          <p14:tracePt t="51342" x="11250613" y="3627438"/>
          <p14:tracePt t="51344" x="11263313" y="3640138"/>
          <p14:tracePt t="51348" x="11301413" y="3676650"/>
          <p14:tracePt t="51350" x="11325225" y="3713163"/>
          <p14:tracePt t="51352" x="11337925" y="3713163"/>
          <p14:tracePt t="51353" x="11363325" y="3751263"/>
          <p14:tracePt t="51358" x="11374438" y="3775075"/>
          <p14:tracePt t="51361" x="11412538" y="3836988"/>
          <p14:tracePt t="51363" x="11425238" y="3849688"/>
          <p14:tracePt t="51364" x="11436350" y="3862388"/>
          <p14:tracePt t="51367" x="11436350" y="3875088"/>
          <p14:tracePt t="51368" x="11449050" y="3887788"/>
          <p14:tracePt t="51369" x="11449050" y="3898900"/>
          <p14:tracePt t="51373" x="11461750" y="3924300"/>
          <p14:tracePt t="51374" x="11461750" y="3937000"/>
          <p14:tracePt t="51380" x="11487150" y="3998913"/>
          <p14:tracePt t="51383" x="11487150" y="4035425"/>
          <p14:tracePt t="51386" x="11498263" y="4097338"/>
          <p14:tracePt t="51391" x="11510963" y="4146550"/>
          <p14:tracePt t="51393" x="11510963" y="4184650"/>
          <p14:tracePt t="51395" x="11510963" y="4208463"/>
          <p14:tracePt t="51400" x="11510963" y="4270375"/>
          <p14:tracePt t="51404" x="11498263" y="4319588"/>
          <p14:tracePt t="51406" x="11498263" y="4357688"/>
          <p14:tracePt t="51409" x="11498263" y="4381500"/>
          <p14:tracePt t="51412" x="11474450" y="4432300"/>
          <p14:tracePt t="51415" x="11461750" y="4481513"/>
          <p14:tracePt t="51417" x="11461750" y="4494213"/>
          <p14:tracePt t="51422" x="11436350" y="4556125"/>
          <p14:tracePt t="51424" x="11412538" y="4592638"/>
          <p14:tracePt t="51427" x="11387138" y="4641850"/>
          <p14:tracePt t="51428" x="11387138" y="4667250"/>
          <p14:tracePt t="51435" x="11350625" y="4741863"/>
          <p14:tracePt t="51437" x="11325225" y="4765675"/>
          <p14:tracePt t="51439" x="11312525" y="4803775"/>
          <p14:tracePt t="51441" x="11288713" y="4840288"/>
          <p14:tracePt t="51443" x="11276013" y="4852988"/>
          <p14:tracePt t="51446" x="11263313" y="4889500"/>
          <p14:tracePt t="51447" x="11250613" y="4914900"/>
          <p14:tracePt t="51448" x="11239500" y="4938713"/>
          <p14:tracePt t="51454" x="11188700" y="5026025"/>
          <p14:tracePt t="51455" x="11188700" y="5038725"/>
          <p14:tracePt t="51457" x="11177588" y="5062538"/>
          <p14:tracePt t="51459" x="11164888" y="5087938"/>
          <p14:tracePt t="51461" x="11152188" y="5113338"/>
          <p14:tracePt t="51463" x="11139488" y="5124450"/>
          <p14:tracePt t="51465" x="11139488" y="5149850"/>
          <p14:tracePt t="51467" x="11115675" y="5173663"/>
          <p14:tracePt t="51468" x="11115675" y="5186363"/>
          <p14:tracePt t="51469" x="11102975" y="5186363"/>
          <p14:tracePt t="51471" x="11090275" y="5211763"/>
          <p14:tracePt t="51474" x="11077575" y="5248275"/>
          <p14:tracePt t="51476" x="11077575" y="5260975"/>
          <p14:tracePt t="51478" x="11064875" y="5260975"/>
          <p14:tracePt t="51480" x="11053763" y="5286375"/>
          <p14:tracePt t="51484" x="11041063" y="5297488"/>
          <p14:tracePt t="51487" x="11041063" y="5310188"/>
          <p14:tracePt t="51489" x="11028363" y="5322888"/>
          <p14:tracePt t="51494" x="11015663" y="5335588"/>
          <p14:tracePt t="51500" x="11002963" y="5348288"/>
          <p14:tracePt t="51506" x="10991850" y="5348288"/>
          <p14:tracePt t="51518" x="10979150" y="5348288"/>
          <p14:tracePt t="51527" x="10966450" y="5348288"/>
          <p14:tracePt t="51534" x="10953750" y="5348288"/>
          <p14:tracePt t="51538" x="10942638" y="5348288"/>
          <p14:tracePt t="51544" x="10917238" y="5348288"/>
          <p14:tracePt t="51547" x="10904538" y="5348288"/>
          <p14:tracePt t="51549" x="10891838" y="5348288"/>
          <p14:tracePt t="51550" x="10880725" y="5348288"/>
          <p14:tracePt t="51552" x="10868025" y="5348288"/>
          <p14:tracePt t="51555" x="10855325" y="5348288"/>
          <p14:tracePt t="51556" x="10842625" y="5348288"/>
          <p14:tracePt t="51577" x="10780713" y="5348288"/>
          <p14:tracePt t="51580" x="10768013" y="5348288"/>
          <p14:tracePt t="51587" x="10744200" y="5348288"/>
          <p14:tracePt t="51591" x="10731500" y="5348288"/>
          <p14:tracePt t="51601" x="10706100" y="5348288"/>
          <p14:tracePt t="51604" x="10694988" y="5335588"/>
          <p14:tracePt t="51608" x="10682288" y="5335588"/>
          <p14:tracePt t="51612" x="10669588" y="5335588"/>
          <p14:tracePt t="51617" x="10656888" y="5335588"/>
          <p14:tracePt t="51622" x="10644188" y="5335588"/>
          <p14:tracePt t="51627" x="10633075" y="5335588"/>
          <p14:tracePt t="51629" x="10620375" y="5322888"/>
          <p14:tracePt t="51634" x="10607675" y="5322888"/>
          <p14:tracePt t="51639" x="10582275" y="5322888"/>
          <p14:tracePt t="51647" x="10571163" y="5322888"/>
          <p14:tracePt t="51649" x="10558463" y="5322888"/>
          <p14:tracePt t="51655" x="10545763" y="5310188"/>
          <p14:tracePt t="51660" x="10533063" y="5310188"/>
          <p14:tracePt t="51670" x="10520363" y="5310188"/>
          <p14:tracePt t="51677" x="10509250" y="5297488"/>
          <p14:tracePt t="51683" x="10509250" y="5286375"/>
          <p14:tracePt t="51692" x="10496550" y="5286375"/>
          <p14:tracePt t="51697" x="10471150" y="5224463"/>
          <p14:tracePt t="51701" x="10458450" y="5199063"/>
          <p14:tracePt t="51706" x="10434638" y="5173663"/>
          <p14:tracePt t="51711" x="10421938" y="5149850"/>
          <p14:tracePt t="51714" x="10409238" y="5137150"/>
          <p14:tracePt t="51721" x="10396538" y="5124450"/>
          <p14:tracePt t="51726" x="10385425" y="5124450"/>
          <p14:tracePt t="51733" x="10385425" y="5113338"/>
          <p14:tracePt t="51735" x="10385425" y="5100638"/>
          <p14:tracePt t="51743" x="10372725" y="5087938"/>
          <p14:tracePt t="51759" x="10360025" y="5087938"/>
          <p14:tracePt t="51765" x="10347325" y="5075238"/>
          <p14:tracePt t="51779" x="10334625" y="5062538"/>
          <p14:tracePt t="51794" x="10323513" y="5062538"/>
          <p14:tracePt t="51802" x="10323513" y="5051425"/>
          <p14:tracePt t="51807" x="10310813" y="5051425"/>
          <p14:tracePt t="51813" x="10310813" y="5038725"/>
          <p14:tracePt t="51819" x="10298113" y="5038725"/>
          <p14:tracePt t="51823" x="10298113" y="5026025"/>
          <p14:tracePt t="51829" x="10285413" y="5026025"/>
          <p14:tracePt t="51836" x="10285413" y="5013325"/>
          <p14:tracePt t="51841" x="10285413" y="5000625"/>
          <p14:tracePt t="51844" x="10272713" y="4989513"/>
          <p14:tracePt t="51851" x="10272713" y="4976813"/>
          <p14:tracePt t="51862" x="10261600" y="4964113"/>
          <p14:tracePt t="51870" x="10261600" y="4951413"/>
          <p14:tracePt t="51873" x="10261600" y="4938713"/>
          <p14:tracePt t="51877" x="10248900" y="4938713"/>
          <p14:tracePt t="51880" x="10248900" y="4927600"/>
          <p14:tracePt t="51890" x="10236200" y="4914900"/>
          <p14:tracePt t="51896" x="10223500" y="4902200"/>
          <p14:tracePt t="51899" x="10223500" y="4889500"/>
          <p14:tracePt t="51902" x="10223500" y="4876800"/>
          <p14:tracePt t="51905" x="10210800" y="4876800"/>
          <p14:tracePt t="51909" x="10199688" y="4865688"/>
          <p14:tracePt t="51913" x="10186988" y="4852988"/>
          <p14:tracePt t="51922" x="10174288" y="4840288"/>
          <p14:tracePt t="51926" x="10161588" y="4827588"/>
          <p14:tracePt t="51932" x="10137775" y="4803775"/>
          <p14:tracePt t="51934" x="10125075" y="4791075"/>
          <p14:tracePt t="51939" x="10112375" y="4778375"/>
          <p14:tracePt t="51943" x="10099675" y="4778375"/>
          <p14:tracePt t="51946" x="10088563" y="4765675"/>
          <p14:tracePt t="51957" x="10063163" y="4729163"/>
          <p14:tracePt t="51962" x="10037763" y="4716463"/>
          <p14:tracePt t="51967" x="10026650" y="4703763"/>
          <p14:tracePt t="51971" x="10013950" y="4679950"/>
          <p14:tracePt t="51978" x="9988550" y="4667250"/>
          <p14:tracePt t="51983" x="9975850" y="4641850"/>
          <p14:tracePt t="51985" x="9964738" y="4629150"/>
          <p14:tracePt t="51992" x="9952038" y="4618038"/>
          <p14:tracePt t="51999" x="9939338" y="4605338"/>
          <p14:tracePt t="52002" x="9926638" y="4592638"/>
          <p14:tracePt t="52007" x="9926638" y="4579938"/>
          <p14:tracePt t="52010" x="9913938" y="4567238"/>
          <p14:tracePt t="52018" x="9902825" y="4556125"/>
          <p14:tracePt t="52025" x="9902825" y="4543425"/>
          <p14:tracePt t="52031" x="9890125" y="4530725"/>
          <p14:tracePt t="52047" x="9890125" y="4518025"/>
          <p14:tracePt t="52299" x="9815513" y="4530725"/>
          <p14:tracePt t="52306" x="9740900" y="4556125"/>
          <p14:tracePt t="52313" x="9691688" y="4579938"/>
          <p14:tracePt t="52318" x="9655175" y="4592638"/>
          <p14:tracePt t="52323" x="9629775" y="4605338"/>
          <p14:tracePt t="52327" x="9604375" y="4629150"/>
          <p14:tracePt t="52332" x="9593263" y="4629150"/>
          <p14:tracePt t="52343" x="9567863" y="4641850"/>
          <p14:tracePt t="52348" x="9555163" y="4654550"/>
          <p14:tracePt t="52353" x="9531350" y="4667250"/>
          <p14:tracePt t="52365" x="9493250" y="4703763"/>
          <p14:tracePt t="52534" x="9505950" y="4703763"/>
          <p14:tracePt t="52542" x="9518650" y="4703763"/>
          <p14:tracePt t="52552" x="9531350" y="4703763"/>
          <p14:tracePt t="52556" x="9580563" y="4691063"/>
          <p14:tracePt t="52562" x="9617075" y="4679950"/>
          <p14:tracePt t="52571" x="9655175" y="4667250"/>
          <p14:tracePt t="52580" x="9691688" y="4629150"/>
          <p14:tracePt t="52587" x="9704388" y="4629150"/>
          <p14:tracePt t="52591" x="9717088" y="4605338"/>
          <p14:tracePt t="52598" x="9728200" y="4592638"/>
          <p14:tracePt t="52603" x="9728200" y="4579938"/>
          <p14:tracePt t="52611" x="9740900" y="4567238"/>
          <p14:tracePt t="52615" x="9740900" y="4556125"/>
          <p14:tracePt t="52622" x="9740900" y="4543425"/>
          <p14:tracePt t="52623" x="9740900" y="4530725"/>
          <p14:tracePt t="52629" x="9740900" y="4518025"/>
          <p14:tracePt t="52634" x="9740900" y="4505325"/>
          <p14:tracePt t="52636" x="9740900" y="4494213"/>
          <p14:tracePt t="52640" x="9740900" y="4481513"/>
          <p14:tracePt t="52651" x="9740900" y="4456113"/>
          <p14:tracePt t="52657" x="9740900" y="4443413"/>
          <p14:tracePt t="52660" x="9728200" y="4432300"/>
          <p14:tracePt t="52667" x="9717088" y="4419600"/>
          <p14:tracePt t="52674" x="9704388" y="4406900"/>
          <p14:tracePt t="52678" x="9691688" y="4394200"/>
          <p14:tracePt t="52685" x="9678988" y="4394200"/>
          <p14:tracePt t="52690" x="9678988" y="4381500"/>
          <p14:tracePt t="52699" x="9655175" y="4381500"/>
          <p14:tracePt t="52702" x="9642475" y="4370388"/>
          <p14:tracePt t="52707" x="9629775" y="4370388"/>
          <p14:tracePt t="52716" x="9617075" y="4370388"/>
          <p14:tracePt t="52723" x="9604375" y="4370388"/>
          <p14:tracePt t="52729" x="9593263" y="4370388"/>
          <p14:tracePt t="52735" x="9580563" y="4357688"/>
          <p14:tracePt t="52739" x="9567863" y="4357688"/>
          <p14:tracePt t="52750" x="9531350" y="4357688"/>
          <p14:tracePt t="52758" x="9518650" y="4357688"/>
          <p14:tracePt t="52763" x="9493250" y="4357688"/>
          <p14:tracePt t="52768" x="9480550" y="4357688"/>
          <p14:tracePt t="52776" x="9469438" y="4357688"/>
          <p14:tracePt t="52781" x="9456738" y="4357688"/>
          <p14:tracePt t="52787" x="9444038" y="4357688"/>
          <p14:tracePt t="52792" x="9431338" y="4357688"/>
          <p14:tracePt t="52799" x="9418638" y="4357688"/>
          <p14:tracePt t="52813" x="9407525" y="4357688"/>
          <p14:tracePt t="52828" x="9394825" y="4357688"/>
          <p14:tracePt t="52839" x="9394825" y="4370388"/>
          <p14:tracePt t="52870" x="9407525" y="4370388"/>
          <p14:tracePt t="52878" x="9418638" y="4381500"/>
          <p14:tracePt t="52890" x="9431338" y="4381500"/>
          <p14:tracePt t="52901" x="9505950" y="4381500"/>
          <p14:tracePt t="52905" x="9518650" y="4381500"/>
          <p14:tracePt t="52917" x="9555163" y="4370388"/>
          <p14:tracePt t="52921" x="9580563" y="4370388"/>
          <p14:tracePt t="52931" x="9604375" y="4344988"/>
          <p14:tracePt t="52936" x="9642475" y="4332288"/>
          <p14:tracePt t="52939" x="9666288" y="4308475"/>
          <p14:tracePt t="52940" x="9678988" y="4308475"/>
          <p14:tracePt t="52946" x="9704388" y="4295775"/>
          <p14:tracePt t="52951" x="9740900" y="4283075"/>
          <p14:tracePt t="52956" x="9766300" y="4283075"/>
          <p14:tracePt t="52960" x="9779000" y="4270375"/>
          <p14:tracePt t="52961" x="9790113" y="4257675"/>
          <p14:tracePt t="52968" x="9815513" y="4246563"/>
          <p14:tracePt t="52974" x="9828213" y="4246563"/>
          <p14:tracePt t="52975" x="9840913" y="4246563"/>
          <p14:tracePt t="52982" x="9852025" y="4233863"/>
          <p14:tracePt t="53027" x="9864725" y="4233863"/>
          <p14:tracePt t="53038" x="9877425" y="4233863"/>
          <p14:tracePt t="53044" x="9890125" y="4233863"/>
          <p14:tracePt t="53050" x="9902825" y="4233863"/>
          <p14:tracePt t="53060" x="9913938" y="4233863"/>
          <p14:tracePt t="53068" x="9926638" y="4233863"/>
          <p14:tracePt t="53074" x="9939338" y="4233863"/>
          <p14:tracePt t="53077" x="9952038" y="4233863"/>
          <p14:tracePt t="53083" x="9964738" y="4233863"/>
          <p14:tracePt t="53090" x="9975850" y="4246563"/>
          <p14:tracePt t="53095" x="9988550" y="4246563"/>
          <p14:tracePt t="53106" x="10001250" y="4246563"/>
          <p14:tracePt t="53112" x="10013950" y="4246563"/>
          <p14:tracePt t="53118" x="10026650" y="4246563"/>
          <p14:tracePt t="53123" x="10037763" y="4246563"/>
          <p14:tracePt t="53134" x="10075863" y="4257675"/>
          <p14:tracePt t="53142" x="10099675" y="4257675"/>
          <p14:tracePt t="53146" x="10125075" y="4257675"/>
          <p14:tracePt t="53152" x="10150475" y="4257675"/>
          <p14:tracePt t="53156" x="10161588" y="4257675"/>
          <p14:tracePt t="53159" x="10174288" y="4257675"/>
          <p14:tracePt t="53165" x="10199688" y="4257675"/>
          <p14:tracePt t="53168" x="10210800" y="4257675"/>
          <p14:tracePt t="53170" x="10223500" y="4257675"/>
          <p14:tracePt t="53176" x="10236200" y="4257675"/>
          <p14:tracePt t="53178" x="10248900" y="4257675"/>
          <p14:tracePt t="53185" x="10261600" y="4257675"/>
          <p14:tracePt t="53187" x="10272713" y="4257675"/>
          <p14:tracePt t="53192" x="10285413" y="4257675"/>
          <p14:tracePt t="53195" x="10298113" y="4257675"/>
          <p14:tracePt t="53205" x="10310813" y="4257675"/>
          <p14:tracePt t="53217" x="10323513" y="4257675"/>
          <p14:tracePt t="53246" x="10334625" y="4257675"/>
          <p14:tracePt t="53466" x="10323513" y="4246563"/>
          <p14:tracePt t="53480" x="10310813" y="4246563"/>
          <p14:tracePt t="53494" x="10310813" y="4233863"/>
          <p14:tracePt t="65143" x="10298113" y="4233863"/>
          <p14:tracePt t="65156" x="10285413" y="4233863"/>
          <p14:tracePt t="65166" x="10099675" y="4319588"/>
          <p14:tracePt t="65180" x="9913938" y="4394200"/>
          <p14:tracePt t="65188" x="9852025" y="4406900"/>
          <p14:tracePt t="65195" x="9840913" y="4406900"/>
          <p14:tracePt t="65585" x="9852025" y="4419600"/>
          <p14:tracePt t="65592" x="9877425" y="4443413"/>
          <p14:tracePt t="65595" x="9890125" y="4456113"/>
          <p14:tracePt t="65601" x="9913938" y="4468813"/>
          <p14:tracePt t="65605" x="9926638" y="4481513"/>
          <p14:tracePt t="65607" x="9939338" y="4481513"/>
          <p14:tracePt t="65611" x="9952038" y="4494213"/>
          <p14:tracePt t="65616" x="9964738" y="4505325"/>
          <p14:tracePt t="65622" x="9975850" y="4518025"/>
          <p14:tracePt t="65627" x="9988550" y="4530725"/>
          <p14:tracePt t="65634" x="10001250" y="4530725"/>
          <p14:tracePt t="65640" x="10001250" y="4543425"/>
          <p14:tracePt t="65646" x="10013950" y="4543425"/>
          <p14:tracePt t="65652" x="10026650" y="4556125"/>
          <p14:tracePt t="65658" x="10037763" y="4567238"/>
          <p14:tracePt t="65666" x="10037763" y="4579938"/>
          <p14:tracePt t="65672" x="10037763" y="4592638"/>
          <p14:tracePt t="65676" x="10037763" y="4605338"/>
          <p14:tracePt t="65678" x="10037763" y="4618038"/>
          <p14:tracePt t="65684" x="10037763" y="4629150"/>
          <p14:tracePt t="65689" x="10037763" y="4641850"/>
          <p14:tracePt t="65694" x="10037763" y="4667250"/>
          <p14:tracePt t="65700" x="10037763" y="4679950"/>
          <p14:tracePt t="65703" x="10037763" y="4691063"/>
          <p14:tracePt t="65708" x="10037763" y="4716463"/>
          <p14:tracePt t="65715" x="10037763" y="4729163"/>
          <p14:tracePt t="65726" x="10037763" y="4752975"/>
          <p14:tracePt t="65730" x="10037763" y="4765675"/>
          <p14:tracePt t="65737" x="10037763" y="4778375"/>
          <p14:tracePt t="65751" x="10037763" y="4791075"/>
          <p14:tracePt t="65763" x="10037763" y="4803775"/>
          <p14:tracePt t="65778" x="10037763" y="4814888"/>
          <p14:tracePt t="65896" x="10037763" y="4827588"/>
          <p14:tracePt t="65908" x="10050463" y="4827588"/>
          <p14:tracePt t="65921" x="10050463" y="4840288"/>
          <p14:tracePt t="65939" x="10050463" y="4852988"/>
          <p14:tracePt t="65946" x="10063163" y="4865688"/>
          <p14:tracePt t="65958" x="10063163" y="4876800"/>
          <p14:tracePt t="65965" x="10063163" y="4889500"/>
          <p14:tracePt t="65970" x="10075863" y="4889500"/>
          <p14:tracePt t="65974" x="10075863" y="4902200"/>
          <p14:tracePt t="65982" x="10088563" y="4927600"/>
          <p14:tracePt t="65989" x="10088563" y="4938713"/>
          <p14:tracePt t="65996" x="10088563" y="4951413"/>
          <p14:tracePt t="66004" x="10088563" y="4964113"/>
          <p14:tracePt t="66013" x="10099675" y="4976813"/>
          <p14:tracePt t="66019" x="10099675" y="4989513"/>
          <p14:tracePt t="66026" x="10099675" y="5000625"/>
          <p14:tracePt t="66034" x="10099675" y="5013325"/>
          <p14:tracePt t="66041" x="10099675" y="5026025"/>
          <p14:tracePt t="66155" x="10112375" y="5026025"/>
          <p14:tracePt t="66184" x="10150475" y="5026025"/>
          <p14:tracePt t="66192" x="10174288" y="5026025"/>
          <p14:tracePt t="66208" x="10236200" y="5013325"/>
          <p14:tracePt t="66217" x="10272713" y="5000625"/>
          <p14:tracePt t="66222" x="10298113" y="4989513"/>
          <p14:tracePt t="66231" x="10334625" y="4976813"/>
          <p14:tracePt t="66238" x="10347325" y="4976813"/>
          <p14:tracePt t="66247" x="10385425" y="4976813"/>
          <p14:tracePt t="66252" x="10396538" y="4976813"/>
          <p14:tracePt t="66256" x="10396538" y="4964113"/>
          <p14:tracePt t="66266" x="10421938" y="4964113"/>
          <p14:tracePt t="66277" x="10434638" y="4964113"/>
          <p14:tracePt t="66281" x="10434638" y="4951413"/>
          <p14:tracePt t="66720" x="10396538" y="4927600"/>
          <p14:tracePt t="66734" x="10360025" y="4914900"/>
          <p14:tracePt t="66745" x="10323513" y="4914900"/>
          <p14:tracePt t="66752" x="10298113" y="4902200"/>
          <p14:tracePt t="66854" x="10323513" y="4902200"/>
          <p14:tracePt t="66858" x="10334625" y="4902200"/>
          <p14:tracePt t="66862" x="10347325" y="4902200"/>
          <p14:tracePt t="66874" x="10372725" y="4902200"/>
          <p14:tracePt t="66885" x="10385425" y="4902200"/>
          <p14:tracePt t="66892" x="10396538" y="4902200"/>
          <p14:tracePt t="66900" x="10421938" y="4902200"/>
          <p14:tracePt t="66910" x="10434638" y="4902200"/>
          <p14:tracePt t="66921" x="10447338" y="4902200"/>
          <p14:tracePt t="66925" x="10471150" y="4902200"/>
          <p14:tracePt t="66933" x="10483850" y="4902200"/>
          <p14:tracePt t="66938" x="10496550" y="4902200"/>
          <p14:tracePt t="66950" x="10520363" y="4902200"/>
          <p14:tracePt t="66958" x="10533063" y="4902200"/>
          <p14:tracePt t="66966" x="10558463" y="4902200"/>
          <p14:tracePt t="66970" x="10571163" y="4902200"/>
          <p14:tracePt t="66979" x="10582275" y="4902200"/>
          <p14:tracePt t="66985" x="10594975" y="4902200"/>
          <p14:tracePt t="66992" x="10607675" y="4902200"/>
          <p14:tracePt t="67003" x="10620375" y="4902200"/>
          <p14:tracePt t="67011" x="10633075" y="4902200"/>
          <p14:tracePt t="67126" x="10633075" y="4914900"/>
          <p14:tracePt t="67153" x="10644188" y="4927600"/>
          <p14:tracePt t="67166" x="10644188" y="4938713"/>
          <p14:tracePt t="67480" x="10644188" y="4951413"/>
          <p14:tracePt t="67492" x="10656888" y="4951413"/>
          <p14:tracePt t="67503" x="10656888" y="4964113"/>
          <p14:tracePt t="67514" x="10669588" y="4964113"/>
          <p14:tracePt t="67523" x="10682288" y="4964113"/>
          <p14:tracePt t="67533" x="10694988" y="4989513"/>
          <p14:tracePt t="67544" x="10706100" y="4989513"/>
          <p14:tracePt t="67556" x="10793413" y="5026025"/>
          <p14:tracePt t="67562" x="10829925" y="5038725"/>
          <p14:tracePt t="67572" x="10855325" y="5051425"/>
          <p14:tracePt t="67576" x="10904538" y="5062538"/>
          <p14:tracePt t="67580" x="10917238" y="5062538"/>
          <p14:tracePt t="67582" x="10929938" y="5075238"/>
          <p14:tracePt t="67586" x="10953750" y="5075238"/>
          <p14:tracePt t="67590" x="10966450" y="5075238"/>
          <p14:tracePt t="67592" x="10979150" y="5075238"/>
          <p14:tracePt t="67596" x="10991850" y="5075238"/>
          <p14:tracePt t="67603" x="11028363" y="5075238"/>
          <p14:tracePt t="67604" x="11041063" y="5075238"/>
          <p14:tracePt t="67609" x="11053763" y="5075238"/>
          <p14:tracePt t="67614" x="11077575" y="5075238"/>
          <p14:tracePt t="67616" x="11090275" y="5075238"/>
          <p14:tracePt t="67622" x="11102975" y="5075238"/>
          <p14:tracePt t="67625" x="11126788" y="5075238"/>
          <p14:tracePt t="67627" x="11152188" y="5075238"/>
          <p14:tracePt t="67631" x="11164888" y="5075238"/>
          <p14:tracePt t="67633" x="11177588" y="5075238"/>
          <p14:tracePt t="67635" x="11188700" y="5075238"/>
          <p14:tracePt t="67638" x="11214100" y="5075238"/>
          <p14:tracePt t="67647" x="11250613" y="5062538"/>
          <p14:tracePt t="67649" x="11263313" y="5051425"/>
          <p14:tracePt t="67652" x="11276013" y="5051425"/>
          <p14:tracePt t="67660" x="11288713" y="5051425"/>
          <p14:tracePt t="67668" x="11312525" y="5051425"/>
          <p14:tracePt t="67671" x="11325225" y="5051425"/>
          <p14:tracePt t="67674" x="11325225" y="5038725"/>
          <p14:tracePt t="67679" x="11337925" y="5038725"/>
          <p14:tracePt t="67698" x="11350625" y="5038725"/>
          <p14:tracePt t="67755" x="11301413" y="5038725"/>
          <p14:tracePt t="67761" x="11276013" y="5038725"/>
          <p14:tracePt t="67768" x="11214100" y="5038725"/>
          <p14:tracePt t="67777" x="11139488" y="5062538"/>
          <p14:tracePt t="67783" x="11090275" y="5075238"/>
          <p14:tracePt t="67793" x="11028363" y="5087938"/>
          <p14:tracePt t="67800" x="10979150" y="5100638"/>
          <p14:tracePt t="67803" x="10966450" y="5113338"/>
          <p14:tracePt t="67808" x="10942638" y="5113338"/>
          <p14:tracePt t="67811" x="10929938" y="5113338"/>
          <p14:tracePt t="67813" x="10917238" y="5113338"/>
          <p14:tracePt t="67814" x="10891838" y="5124450"/>
          <p14:tracePt t="67819" x="10868025" y="5124450"/>
          <p14:tracePt t="67822" x="10818813" y="5124450"/>
          <p14:tracePt t="67824" x="10793413" y="5124450"/>
          <p14:tracePt t="67827" x="10756900" y="5137150"/>
          <p14:tracePt t="67829" x="10744200" y="5137150"/>
          <p14:tracePt t="67830" x="10718800" y="5137150"/>
          <p14:tracePt t="67833" x="10682288" y="5149850"/>
          <p14:tracePt t="67835" x="10656888" y="5149850"/>
          <p14:tracePt t="67837" x="10620375" y="5149850"/>
          <p14:tracePt t="67839" x="10607675" y="5162550"/>
          <p14:tracePt t="67840" x="10594975" y="5162550"/>
          <p14:tracePt t="67842" x="10571163" y="5162550"/>
          <p14:tracePt t="67844" x="10558463" y="5162550"/>
          <p14:tracePt t="67846" x="10520363" y="5162550"/>
          <p14:tracePt t="67849" x="10496550" y="5162550"/>
          <p14:tracePt t="67850" x="10471150" y="5162550"/>
          <p14:tracePt t="67852" x="10434638" y="5173663"/>
          <p14:tracePt t="67853" x="10409238" y="5173663"/>
          <p14:tracePt t="67856" x="10372725" y="5173663"/>
          <p14:tracePt t="67858" x="10347325" y="5173663"/>
          <p14:tracePt t="67873" x="10360025" y="5173663"/>
          <p14:tracePt t="67882" x="10385425" y="5173663"/>
          <p14:tracePt t="67886" x="10396538" y="5173663"/>
          <p14:tracePt t="67889" x="10409238" y="5162550"/>
          <p14:tracePt t="67891" x="10421938" y="5162550"/>
          <p14:tracePt t="67894" x="10434638" y="5162550"/>
          <p14:tracePt t="67899" x="10447338" y="5162550"/>
          <p14:tracePt t="67902" x="10471150" y="5149850"/>
          <p14:tracePt t="67905" x="10483850" y="5149850"/>
          <p14:tracePt t="67911" x="10509250" y="5137150"/>
          <p14:tracePt t="67913" x="10520363" y="5137150"/>
          <p14:tracePt t="67917" x="10533063" y="5124450"/>
          <p14:tracePt t="67921" x="10545763" y="5124450"/>
          <p14:tracePt t="67925" x="10558463" y="5113338"/>
          <p14:tracePt t="67926" x="10571163" y="5100638"/>
          <p14:tracePt t="67936" x="10571163" y="5087938"/>
          <p14:tracePt t="67944" x="10571163" y="5075238"/>
          <p14:tracePt t="67946" x="10571163" y="5062538"/>
          <p14:tracePt t="67949" x="10571163" y="5051425"/>
          <p14:tracePt t="67953" x="10571163" y="5038725"/>
          <p14:tracePt t="67964" x="10571163" y="5026025"/>
          <p14:tracePt t="67970" x="10558463" y="5026025"/>
          <p14:tracePt t="68142" x="10545763" y="5026025"/>
          <p14:tracePt t="73817" x="10545763" y="4914900"/>
          <p14:tracePt t="73835" x="10533063" y="4791075"/>
          <p14:tracePt t="73862" x="10533063" y="4729163"/>
          <p14:tracePt t="73913" x="10533063" y="4716463"/>
          <p14:tracePt t="74146" x="10496550" y="4667250"/>
          <p14:tracePt t="74156" x="10298113" y="4406900"/>
          <p14:tracePt t="74166" x="10223500" y="4295775"/>
          <p14:tracePt t="74175" x="10075863" y="4071938"/>
          <p14:tracePt t="74186" x="9975850" y="3898900"/>
          <p14:tracePt t="74191" x="9952038" y="3813175"/>
          <p14:tracePt t="74194" x="9939338" y="3775075"/>
          <p14:tracePt t="74199" x="9913938" y="3702050"/>
          <p14:tracePt t="74202" x="9902825" y="3689350"/>
          <p14:tracePt t="74205" x="9877425" y="3627438"/>
          <p14:tracePt t="74208" x="9877425" y="3614738"/>
          <p14:tracePt t="74211" x="9864725" y="3552825"/>
          <p14:tracePt t="74213" x="9840913" y="3516313"/>
          <p14:tracePt t="74215" x="9840913" y="3490913"/>
          <p14:tracePt t="74217" x="9840913" y="3465513"/>
          <p14:tracePt t="74220" x="9828213" y="3416300"/>
          <p14:tracePt t="74222" x="9828213" y="3392488"/>
          <p14:tracePt t="74227" x="9815513" y="3341688"/>
          <p14:tracePt t="74229" x="9802813" y="3317875"/>
          <p14:tracePt t="74230" x="9802813" y="3292475"/>
          <p14:tracePt t="74234" x="9802813" y="3268663"/>
          <p14:tracePt t="74239" x="9790113" y="3243263"/>
          <p14:tracePt t="74251" x="9790113" y="3194050"/>
          <p14:tracePt t="74252" x="9790113" y="3181350"/>
          <p14:tracePt t="74254" x="9790113" y="3168650"/>
          <p14:tracePt t="74257" x="9790113" y="3155950"/>
          <p14:tracePt t="74264" x="9790113" y="3144838"/>
          <p14:tracePt t="74270" x="9790113" y="3132138"/>
          <p14:tracePt t="74785" x="9790113" y="3155950"/>
          <p14:tracePt t="74790" x="9815513" y="3194050"/>
          <p14:tracePt t="74795" x="9828213" y="3217863"/>
          <p14:tracePt t="74805" x="9864725" y="3255963"/>
          <p14:tracePt t="74810" x="9890125" y="3305175"/>
          <p14:tracePt t="74823" x="9939338" y="3354388"/>
          <p14:tracePt t="74832" x="9975850" y="3441700"/>
          <p14:tracePt t="74840" x="10001250" y="3490913"/>
          <p14:tracePt t="74846" x="10026650" y="3527425"/>
          <p14:tracePt t="74858" x="10050463" y="3589338"/>
          <p14:tracePt t="74863" x="10088563" y="3651250"/>
          <p14:tracePt t="74870" x="10125075" y="3738563"/>
          <p14:tracePt t="74874" x="10137775" y="3763963"/>
          <p14:tracePt t="74878" x="10150475" y="3787775"/>
          <p14:tracePt t="74884" x="10174288" y="3836988"/>
          <p14:tracePt t="74888" x="10174288" y="3849688"/>
          <p14:tracePt t="74890" x="10186988" y="3849688"/>
          <p14:tracePt t="74897" x="10199688" y="3887788"/>
          <p14:tracePt t="74904" x="10210800" y="3911600"/>
          <p14:tracePt t="74907" x="10210800" y="3924300"/>
          <p14:tracePt t="74914" x="10223500" y="3937000"/>
          <p14:tracePt t="76010" x="10223500" y="3949700"/>
          <p14:tracePt t="76041" x="10223500" y="3960813"/>
          <p14:tracePt t="76053" x="10223500" y="3973513"/>
          <p14:tracePt t="76057" x="10223500" y="3986213"/>
          <p14:tracePt t="76061" x="10223500" y="3998913"/>
          <p14:tracePt t="76071" x="10223500" y="4010025"/>
          <p14:tracePt t="76079" x="10223500" y="4035425"/>
          <p14:tracePt t="76087" x="10223500" y="4060825"/>
          <p14:tracePt t="76091" x="10223500" y="4071938"/>
          <p14:tracePt t="76096" x="10223500" y="4084638"/>
          <p14:tracePt t="76100" x="10223500" y="4097338"/>
          <p14:tracePt t="76101" x="10223500" y="4110038"/>
          <p14:tracePt t="76106" x="10223500" y="4122738"/>
          <p14:tracePt t="76112" x="10223500" y="4133850"/>
          <p14:tracePt t="76119" x="10223500" y="4146550"/>
          <p14:tracePt t="76120" x="10223500" y="4159250"/>
          <p14:tracePt t="76127" x="10223500" y="4171950"/>
          <p14:tracePt t="76137" x="10223500" y="4184650"/>
          <p14:tracePt t="76150" x="10223500" y="4195763"/>
          <p14:tracePt t="76346" x="10236200" y="4195763"/>
          <p14:tracePt t="76531" x="10223500" y="4184650"/>
          <p14:tracePt t="76551" x="10199688" y="4171950"/>
          <p14:tracePt t="76571" x="10137775" y="4133850"/>
          <p14:tracePt t="76586" x="10063163" y="4097338"/>
          <p14:tracePt t="76596" x="10037763" y="4084638"/>
          <p14:tracePt t="76602" x="10013950" y="4071938"/>
          <p14:tracePt t="76618" x="9988550" y="4071938"/>
          <p14:tracePt t="76627" x="9975850" y="4071938"/>
          <p14:tracePt t="76660" x="9975850" y="4084638"/>
          <p14:tracePt t="76674" x="9975850" y="4133850"/>
          <p14:tracePt t="76681" x="9975850" y="4159250"/>
          <p14:tracePt t="76691" x="9975850" y="4184650"/>
          <p14:tracePt t="76698" x="9975850" y="4233863"/>
          <p14:tracePt t="76703" x="9988550" y="4257675"/>
          <p14:tracePt t="76707" x="9988550" y="4270375"/>
          <p14:tracePt t="76712" x="10001250" y="4295775"/>
          <p14:tracePt t="76714" x="10013950" y="4308475"/>
          <p14:tracePt t="76718" x="10013950" y="4319588"/>
          <p14:tracePt t="76720" x="10026650" y="4332288"/>
          <p14:tracePt t="76724" x="10037763" y="4344988"/>
          <p14:tracePt t="76726" x="10050463" y="4344988"/>
          <p14:tracePt t="76730" x="10075863" y="4370388"/>
          <p14:tracePt t="76736" x="10099675" y="4381500"/>
          <p14:tracePt t="76739" x="10125075" y="4406900"/>
          <p14:tracePt t="76743" x="10150475" y="4432300"/>
          <p14:tracePt t="76746" x="10174288" y="4443413"/>
          <p14:tracePt t="76755" x="10199688" y="4468813"/>
          <p14:tracePt t="76759" x="10248900" y="4481513"/>
          <p14:tracePt t="76762" x="10272713" y="4494213"/>
          <p14:tracePt t="76768" x="10310813" y="4518025"/>
          <p14:tracePt t="76770" x="10323513" y="4518025"/>
          <p14:tracePt t="76774" x="10360025" y="4543425"/>
          <p14:tracePt t="76777" x="10372725" y="4543425"/>
          <p14:tracePt t="76779" x="10385425" y="4556125"/>
          <p14:tracePt t="76782" x="10409238" y="4567238"/>
          <p14:tracePt t="76784" x="10421938" y="4567238"/>
          <p14:tracePt t="76786" x="10434638" y="4567238"/>
          <p14:tracePt t="76790" x="10458450" y="4592638"/>
          <p14:tracePt t="76792" x="10483850" y="4592638"/>
          <p14:tracePt t="76797" x="10509250" y="4605338"/>
          <p14:tracePt t="76800" x="10533063" y="4605338"/>
          <p14:tracePt t="76803" x="10545763" y="4618038"/>
          <p14:tracePt t="76807" x="10558463" y="4618038"/>
          <p14:tracePt t="76812" x="10571163" y="4629150"/>
          <p14:tracePt t="76815" x="10582275" y="4629150"/>
          <p14:tracePt t="76821" x="10607675" y="4641850"/>
          <p14:tracePt t="76823" x="10620375" y="4641850"/>
          <p14:tracePt t="76828" x="10633075" y="4654550"/>
          <p14:tracePt t="76831" x="10656888" y="4667250"/>
          <p14:tracePt t="76836" x="10682288" y="4679950"/>
          <p14:tracePt t="76838" x="10694988" y="4691063"/>
          <p14:tracePt t="76840" x="10718800" y="4703763"/>
          <p14:tracePt t="76843" x="10744200" y="4729163"/>
          <p14:tracePt t="76847" x="10855325" y="4814888"/>
          <p14:tracePt t="76850" x="10904538" y="4865688"/>
          <p14:tracePt t="76854" x="10966450" y="4914900"/>
          <p14:tracePt t="76858" x="10979150" y="4938713"/>
          <p14:tracePt t="76864" x="11041063" y="5000625"/>
          <p14:tracePt t="76867" x="11064875" y="5038725"/>
          <p14:tracePt t="76869" x="11077575" y="5051425"/>
          <p14:tracePt t="76871" x="11090275" y="5075238"/>
          <p14:tracePt t="76873" x="11102975" y="5087938"/>
          <p14:tracePt t="76875" x="11126788" y="5113338"/>
          <p14:tracePt t="76877" x="11126788" y="5124450"/>
          <p14:tracePt t="76878" x="11139488" y="5137150"/>
          <p14:tracePt t="76880" x="11139488" y="5149850"/>
          <p14:tracePt t="76883" x="11152188" y="5173663"/>
          <p14:tracePt t="76884" x="11164888" y="5186363"/>
          <p14:tracePt t="76887" x="11177588" y="5199063"/>
          <p14:tracePt t="76889" x="11188700" y="5224463"/>
          <p14:tracePt t="76895" x="11214100" y="5248275"/>
          <p14:tracePt t="76896" x="11214100" y="5260975"/>
          <p14:tracePt t="76900" x="11226800" y="5273675"/>
          <p14:tracePt t="76905" x="11239500" y="5297488"/>
          <p14:tracePt t="76912" x="11263313" y="5322888"/>
          <p14:tracePt t="76922" x="11276013" y="5384800"/>
          <p14:tracePt t="76926" x="11288713" y="5410200"/>
          <p14:tracePt t="76930" x="11301413" y="5421313"/>
          <p14:tracePt t="76932" x="11301413" y="5434013"/>
          <p14:tracePt t="76935" x="11312525" y="5446713"/>
          <p14:tracePt t="76938" x="11312525" y="5472113"/>
          <p14:tracePt t="76943" x="11312525" y="5483225"/>
          <p14:tracePt t="76947" x="11325225" y="5495925"/>
          <p14:tracePt t="76955" x="11325225" y="5508625"/>
          <p14:tracePt t="77184" x="11312525" y="5495925"/>
          <p14:tracePt t="77189" x="11177588" y="5459413"/>
          <p14:tracePt t="77196" x="11102975" y="5434013"/>
          <p14:tracePt t="77205" x="11015663" y="5421313"/>
          <p14:tracePt t="77211" x="10917238" y="5397500"/>
          <p14:tracePt t="77222" x="10829925" y="5384800"/>
          <p14:tracePt t="77233" x="10780713" y="5359400"/>
          <p14:tracePt t="77238" x="10682288" y="5359400"/>
          <p14:tracePt t="77244" x="10607675" y="5348288"/>
          <p14:tracePt t="77250" x="10533063" y="5335588"/>
          <p14:tracePt t="77254" x="10458450" y="5335588"/>
          <p14:tracePt t="77257" x="10434638" y="5335588"/>
          <p14:tracePt t="77262" x="10409238" y="5335588"/>
          <p14:tracePt t="77264" x="10372725" y="5335588"/>
          <p14:tracePt t="77266" x="10347325" y="5335588"/>
          <p14:tracePt t="77270" x="10323513" y="5335588"/>
          <p14:tracePt t="77277" x="10298113" y="5335588"/>
          <p14:tracePt t="77279" x="10285413" y="5335588"/>
          <p14:tracePt t="77284" x="10272713" y="5335588"/>
          <p14:tracePt t="77294" x="10261600" y="5335588"/>
          <p14:tracePt t="77619" x="10223500" y="5372100"/>
          <p14:tracePt t="77626" x="10112375" y="5521325"/>
          <p14:tracePt t="77634" x="9975850" y="5681663"/>
          <p14:tracePt t="77643" x="9740900" y="5880100"/>
          <p14:tracePt t="77649" x="9444038" y="6078538"/>
          <p14:tracePt t="77661" x="9369425" y="6140450"/>
          <p14:tracePt t="77672" x="9183688" y="6276975"/>
          <p14:tracePt t="77681" x="8850313" y="6561138"/>
          <p14:tracePt t="77691" x="8664575" y="6734175"/>
          <p14:tracePt t="77964" x="7054850" y="6770688"/>
          <p14:tracePt t="77974" x="6943725" y="6672263"/>
          <p14:tracePt t="77985" x="6907213" y="6635750"/>
          <p14:tracePt t="77990" x="6869113" y="6597650"/>
          <p14:tracePt t="77997" x="6845300" y="6573838"/>
          <p14:tracePt t="78004" x="6796088" y="6523038"/>
          <p14:tracePt t="78016" x="6745288" y="6499225"/>
          <p14:tracePt t="78020" x="6721475" y="6486525"/>
          <p14:tracePt t="78029" x="6548438" y="6424613"/>
          <p14:tracePt t="78037" x="6448425" y="6388100"/>
          <p14:tracePt t="78044" x="6373813" y="6362700"/>
          <p14:tracePt t="78049" x="6324600" y="6350000"/>
          <p14:tracePt t="78059" x="6249988" y="6326188"/>
          <p14:tracePt t="78066" x="6200775" y="6326188"/>
          <p14:tracePt t="78075" x="6102350" y="6300788"/>
          <p14:tracePt t="78081" x="6015038" y="6300788"/>
          <p14:tracePt t="78091" x="5818188" y="6300788"/>
          <p14:tracePt t="78103" x="5581650" y="6326188"/>
          <p14:tracePt t="78110" x="5235575" y="6362700"/>
          <p14:tracePt t="78119" x="5037138" y="6399213"/>
          <p14:tracePt t="78126" x="4789488" y="6450013"/>
          <p14:tracePt t="78136" x="4629150" y="6486525"/>
          <p14:tracePt t="78142" x="4295775" y="6573838"/>
          <p14:tracePt t="78149" x="3973513" y="6659563"/>
          <p14:tracePt t="78152" x="3873500" y="6684963"/>
          <p14:tracePt t="78156" x="3762375" y="6721475"/>
          <p14:tracePt t="78159" x="3651250" y="6759575"/>
          <p14:tracePt t="78167" x="3490913" y="6821488"/>
          <p14:tracePt t="78936" x="7785100" y="6770688"/>
          <p14:tracePt t="78939" x="8243888" y="6646863"/>
          <p14:tracePt t="78941" x="8404225" y="6597650"/>
          <p14:tracePt t="78944" x="8589963" y="6561138"/>
          <p14:tracePt t="78945" x="8739188" y="6511925"/>
          <p14:tracePt t="78946" x="8812213" y="6486525"/>
          <p14:tracePt t="78950" x="9196388" y="6399213"/>
          <p14:tracePt t="78951" x="9307513" y="6375400"/>
          <p14:tracePt t="78954" x="9555163" y="6300788"/>
          <p14:tracePt t="78956" x="9740900" y="6264275"/>
          <p14:tracePt t="78957" x="9828213" y="6238875"/>
          <p14:tracePt t="78960" x="10099675" y="6176963"/>
          <p14:tracePt t="78962" x="10186988" y="6153150"/>
          <p14:tracePt t="78963" x="10347325" y="6115050"/>
          <p14:tracePt t="78965" x="10421938" y="6091238"/>
          <p14:tracePt t="78968" x="10756900" y="6003925"/>
          <p14:tracePt t="78972" x="10942638" y="5954713"/>
          <p14:tracePt t="78974" x="11250613" y="5867400"/>
          <p14:tracePt t="78978" x="11399838" y="5818188"/>
          <p14:tracePt t="78981" x="11696700" y="5719763"/>
          <p14:tracePt t="78983" x="11845925" y="5681663"/>
          <p14:tracePt t="78987" x="12080875" y="5595938"/>
          <p14:tracePt t="80097" x="11510963" y="6424613"/>
          <p14:tracePt t="80105" x="10780713" y="6561138"/>
          <p14:tracePt t="80110" x="10298113" y="6659563"/>
          <p14:tracePt t="80116" x="9939338" y="6746875"/>
          <p14:tracePt t="80128" x="9629775" y="68087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8C6471-7F34-DC2A-654A-086332E8E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Marketing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175CFC4-00E3-882F-469E-49E38EE78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842" y="543269"/>
            <a:ext cx="8420750" cy="5526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2F16071-CDA2-AA83-A1CE-34860DFC8A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99812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17"/>
    </mc:Choice>
    <mc:Fallback>
      <p:transition spd="slow" advTm="36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183" x="396875" y="4889500"/>
          <p14:tracePt t="6192" x="779463" y="4208463"/>
          <p14:tracePt t="6204" x="1362075" y="3379788"/>
          <p14:tracePt t="6211" x="1981200" y="2600325"/>
          <p14:tracePt t="6217" x="2711450" y="1744663"/>
          <p14:tracePt t="6220" x="2970213" y="1485900"/>
          <p14:tracePt t="6223" x="3155950" y="1300163"/>
          <p14:tracePt t="6226" x="3292475" y="1189038"/>
          <p14:tracePt t="6229" x="3341688" y="1127125"/>
          <p14:tracePt t="6234" x="3465513" y="1014413"/>
          <p14:tracePt t="6236" x="3490913" y="977900"/>
          <p14:tracePt t="6239" x="3614738" y="866775"/>
          <p14:tracePt t="6241" x="3651250" y="828675"/>
          <p14:tracePt t="6243" x="3687763" y="792163"/>
          <p14:tracePt t="6247" x="3775075" y="717550"/>
          <p14:tracePt t="6249" x="3800475" y="704850"/>
          <p14:tracePt t="6250" x="3811588" y="681038"/>
          <p14:tracePt t="6252" x="3824288" y="668338"/>
          <p14:tracePt t="6254" x="3862388" y="642938"/>
          <p14:tracePt t="6255" x="3886200" y="619125"/>
          <p14:tracePt t="6257" x="3898900" y="619125"/>
          <p14:tracePt t="6259" x="3935413" y="593725"/>
          <p14:tracePt t="6262" x="3986213" y="557213"/>
          <p14:tracePt t="6263" x="3997325" y="544513"/>
          <p14:tracePt t="6265" x="4022725" y="531813"/>
          <p14:tracePt t="6269" x="4071938" y="482600"/>
          <p14:tracePt t="6270" x="4097338" y="482600"/>
          <p14:tracePt t="6272" x="4121150" y="458788"/>
          <p14:tracePt t="6274" x="4146550" y="446088"/>
          <p14:tracePt t="6275" x="4171950" y="433388"/>
          <p14:tracePt t="6279" x="4221163" y="407988"/>
          <p14:tracePt t="6281" x="4257675" y="384175"/>
          <p14:tracePt t="6282" x="4270375" y="384175"/>
          <p14:tracePt t="6286" x="4319588" y="358775"/>
          <p14:tracePt t="6288" x="4332288" y="346075"/>
          <p14:tracePt t="6289" x="4368800" y="346075"/>
          <p14:tracePt t="6293" x="4419600" y="322263"/>
          <p14:tracePt t="6296" x="4430713" y="322263"/>
          <p14:tracePt t="6298" x="4456113" y="309563"/>
          <p14:tracePt t="6300" x="4468813" y="309563"/>
          <p14:tracePt t="6302" x="4479925" y="309563"/>
          <p14:tracePt t="6311" x="4518025" y="284163"/>
          <p14:tracePt t="6313" x="4530725" y="284163"/>
          <p14:tracePt t="6315" x="4541838" y="284163"/>
          <p14:tracePt t="6317" x="4554538" y="284163"/>
          <p14:tracePt t="6321" x="4579938" y="273050"/>
          <p14:tracePt t="6323" x="4592638" y="273050"/>
          <p14:tracePt t="6327" x="4603750" y="273050"/>
          <p14:tracePt t="6329" x="4616450" y="273050"/>
          <p14:tracePt t="6334" x="4629150" y="273050"/>
          <p14:tracePt t="6343" x="4641850" y="273050"/>
          <p14:tracePt t="6378" x="4641850" y="322263"/>
          <p14:tracePt t="6382" x="4665663" y="346075"/>
          <p14:tracePt t="6386" x="4665663" y="371475"/>
          <p14:tracePt t="6390" x="4678363" y="433388"/>
          <p14:tracePt t="6392" x="4691063" y="458788"/>
          <p14:tracePt t="6395" x="4716463" y="508000"/>
          <p14:tracePt t="6397" x="4727575" y="531813"/>
          <p14:tracePt t="6398" x="4727575" y="544513"/>
          <p14:tracePt t="6402" x="4765675" y="619125"/>
          <p14:tracePt t="6405" x="4778375" y="642938"/>
          <p14:tracePt t="6408" x="4802188" y="681038"/>
          <p14:tracePt t="6412" x="4814888" y="704850"/>
          <p14:tracePt t="6414" x="4827588" y="742950"/>
          <p14:tracePt t="6416" x="4851400" y="766763"/>
          <p14:tracePt t="6417" x="4876800" y="792163"/>
          <p14:tracePt t="6420" x="4913313" y="841375"/>
          <p14:tracePt t="6422" x="4926013" y="866775"/>
          <p14:tracePt t="6424" x="4951413" y="890588"/>
          <p14:tracePt t="6425" x="4975225" y="915988"/>
          <p14:tracePt t="6427" x="5013325" y="965200"/>
          <p14:tracePt t="6428" x="5026025" y="977900"/>
          <p14:tracePt t="6432" x="5087938" y="1039813"/>
          <p14:tracePt t="6434" x="5099050" y="1052513"/>
          <p14:tracePt t="6437" x="5149850" y="1101725"/>
          <p14:tracePt t="6444" x="5235575" y="1200150"/>
          <p14:tracePt t="6446" x="5273675" y="1238250"/>
          <p14:tracePt t="6449" x="5359400" y="1323975"/>
          <p14:tracePt t="6451" x="5395913" y="1349375"/>
          <p14:tracePt t="6454" x="5457825" y="1398588"/>
          <p14:tracePt t="6456" x="5495925" y="1423988"/>
          <p14:tracePt t="6461" x="5607050" y="1498600"/>
          <p14:tracePt t="6465" x="5730875" y="1584325"/>
          <p14:tracePt t="6468" x="5818188" y="1633538"/>
          <p14:tracePt t="6470" x="5842000" y="1658938"/>
          <p14:tracePt t="6472" x="5903913" y="1695450"/>
          <p14:tracePt t="6475" x="5978525" y="1744663"/>
          <p14:tracePt t="6477" x="6015038" y="1770063"/>
          <p14:tracePt t="6483" x="6102350" y="1806575"/>
          <p14:tracePt t="6496" x="6138863" y="1831975"/>
          <p14:tracePt t="6498" x="6188075" y="1868488"/>
          <p14:tracePt t="6501" x="6213475" y="1868488"/>
          <p14:tracePt t="6503" x="6249988" y="1893888"/>
          <p14:tracePt t="6508" x="6300788" y="1930400"/>
          <p14:tracePt t="6512" x="6337300" y="1943100"/>
          <p14:tracePt t="6516" x="6362700" y="1955800"/>
          <p14:tracePt t="6518" x="6373813" y="1955800"/>
          <p14:tracePt t="6519" x="6386513" y="1955800"/>
          <p14:tracePt t="6522" x="6399213" y="1955800"/>
          <p14:tracePt t="6729" x="6373813" y="1955800"/>
          <p14:tracePt t="6734" x="6350000" y="1955800"/>
          <p14:tracePt t="6739" x="6300788" y="1955800"/>
          <p14:tracePt t="6745" x="6275388" y="1955800"/>
          <p14:tracePt t="6750" x="6238875" y="1955800"/>
          <p14:tracePt t="6756" x="6200775" y="1955800"/>
          <p14:tracePt t="6767" x="6188075" y="1955800"/>
          <p14:tracePt t="6829" x="6176963" y="1955800"/>
          <p14:tracePt t="6853" x="6164263" y="1955800"/>
          <p14:tracePt t="6867" x="6126163" y="1955800"/>
          <p14:tracePt t="6876" x="6089650" y="1955800"/>
          <p14:tracePt t="6887" x="6076950" y="1955800"/>
          <p14:tracePt t="6912" x="6040438" y="1955800"/>
          <p14:tracePt t="6922" x="6027738" y="1955800"/>
          <p14:tracePt t="6930" x="6003925" y="1955800"/>
          <p14:tracePt t="6943" x="5991225" y="1955800"/>
          <p14:tracePt t="6957" x="5978525" y="1955800"/>
          <p14:tracePt t="6986" x="5965825" y="1955800"/>
          <p14:tracePt t="7023" x="5953125" y="1955800"/>
          <p14:tracePt t="7032" x="5953125" y="1968500"/>
          <p14:tracePt t="7035" x="5942013" y="1981200"/>
          <p14:tracePt t="7045" x="5942013" y="1992313"/>
          <p14:tracePt t="7051" x="5929313" y="1992313"/>
          <p14:tracePt t="7058" x="5929313" y="2005013"/>
          <p14:tracePt t="7061" x="5916613" y="2017713"/>
          <p14:tracePt t="7063" x="5903913" y="2030413"/>
          <p14:tracePt t="7068" x="5903913" y="2043113"/>
          <p14:tracePt t="7076" x="5891213" y="2054225"/>
          <p14:tracePt t="7083" x="5891213" y="2066925"/>
          <p14:tracePt t="7088" x="5880100" y="2079625"/>
          <p14:tracePt t="7093" x="5880100" y="2092325"/>
          <p14:tracePt t="7106" x="5880100" y="2105025"/>
          <p14:tracePt t="7125" x="5880100" y="2116138"/>
          <p14:tracePt t="7271" x="5867400" y="2116138"/>
          <p14:tracePt t="7296" x="5854700" y="2116138"/>
          <p14:tracePt t="7320" x="5842000" y="2116138"/>
          <p14:tracePt t="7329" x="5842000" y="2105025"/>
          <p14:tracePt t="7332" x="5829300" y="2092325"/>
          <p14:tracePt t="7338" x="5818188" y="2043113"/>
          <p14:tracePt t="7343" x="5805488" y="2017713"/>
          <p14:tracePt t="7346" x="5792788" y="1992313"/>
          <p14:tracePt t="7350" x="5792788" y="1981200"/>
          <p14:tracePt t="7358" x="5792788" y="1968500"/>
          <p14:tracePt t="7362" x="5792788" y="1943100"/>
          <p14:tracePt t="7366" x="5792788" y="1919288"/>
          <p14:tracePt t="7372" x="5792788" y="1868488"/>
          <p14:tracePt t="7376" x="5792788" y="1857375"/>
          <p14:tracePt t="7377" x="5792788" y="1844675"/>
          <p14:tracePt t="7380" x="5792788" y="1831975"/>
          <p14:tracePt t="7388" x="5792788" y="1806575"/>
          <p14:tracePt t="7391" x="5792788" y="1795463"/>
          <p14:tracePt t="7394" x="5792788" y="1782763"/>
          <p14:tracePt t="7395" x="5792788" y="1770063"/>
          <p14:tracePt t="7401" x="5792788" y="1757363"/>
          <p14:tracePt t="7403" x="5792788" y="1744663"/>
          <p14:tracePt t="7405" x="5792788" y="1733550"/>
          <p14:tracePt t="7407" x="5805488" y="1733550"/>
          <p14:tracePt t="7416" x="5818188" y="1695450"/>
          <p14:tracePt t="7418" x="5829300" y="1684338"/>
          <p14:tracePt t="7421" x="5842000" y="1671638"/>
          <p14:tracePt t="7423" x="5842000" y="1658938"/>
          <p14:tracePt t="7425" x="5842000" y="1646238"/>
          <p14:tracePt t="7433" x="5867400" y="1622425"/>
          <p14:tracePt t="7437" x="5880100" y="1597025"/>
          <p14:tracePt t="7442" x="5891213" y="1584325"/>
          <p14:tracePt t="7446" x="5891213" y="1571625"/>
          <p14:tracePt t="7449" x="5891213" y="1560513"/>
          <p14:tracePt t="7456" x="5891213" y="1547813"/>
          <p14:tracePt t="7508" x="5903913" y="1547813"/>
          <p14:tracePt t="7518" x="5916613" y="1560513"/>
          <p14:tracePt t="7520" x="5929313" y="1560513"/>
          <p14:tracePt t="7529" x="5942013" y="1560513"/>
          <p14:tracePt t="7536" x="5942013" y="1571625"/>
          <p14:tracePt t="7548" x="5965825" y="1571625"/>
          <p14:tracePt t="7552" x="5978525" y="1584325"/>
          <p14:tracePt t="7566" x="5991225" y="1609725"/>
          <p14:tracePt t="7579" x="6015038" y="1609725"/>
          <p14:tracePt t="7587" x="6027738" y="1622425"/>
          <p14:tracePt t="7605" x="6053138" y="1646238"/>
          <p14:tracePt t="7615" x="6065838" y="1658938"/>
          <p14:tracePt t="7630" x="6076950" y="1658938"/>
          <p14:tracePt t="7639" x="6089650" y="1658938"/>
          <p14:tracePt t="7706" x="6053138" y="1658938"/>
          <p14:tracePt t="7710" x="6027738" y="1658938"/>
          <p14:tracePt t="7713" x="6003925" y="1658938"/>
          <p14:tracePt t="7719" x="5978525" y="1658938"/>
          <p14:tracePt t="7725" x="5953125" y="1658938"/>
          <p14:tracePt t="7729" x="5929313" y="1658938"/>
          <p14:tracePt t="7736" x="5916613" y="1658938"/>
          <p14:tracePt t="7749" x="5916613" y="1671638"/>
          <p14:tracePt t="7753" x="5903913" y="1671638"/>
          <p14:tracePt t="7770" x="5903913" y="1684338"/>
          <p14:tracePt t="7774" x="5903913" y="1695450"/>
          <p14:tracePt t="7780" x="5903913" y="1708150"/>
          <p14:tracePt t="7785" x="5903913" y="1720850"/>
          <p14:tracePt t="7792" x="5903913" y="1733550"/>
          <p14:tracePt t="7804" x="5903913" y="1744663"/>
          <p14:tracePt t="7815" x="5916613" y="1770063"/>
          <p14:tracePt t="7822" x="5929313" y="1770063"/>
          <p14:tracePt t="7826" x="5942013" y="1770063"/>
          <p14:tracePt t="7832" x="5953125" y="1770063"/>
          <p14:tracePt t="7841" x="5965825" y="1770063"/>
          <p14:tracePt t="7854" x="5978525" y="1770063"/>
          <p14:tracePt t="7877" x="5991225" y="1770063"/>
          <p14:tracePt t="7908" x="5991225" y="1744663"/>
          <p14:tracePt t="7912" x="5991225" y="1720850"/>
          <p14:tracePt t="7916" x="5991225" y="1695450"/>
          <p14:tracePt t="7926" x="5978525" y="1671638"/>
          <p14:tracePt t="7930" x="5953125" y="1646238"/>
          <p14:tracePt t="7932" x="5942013" y="1633538"/>
          <p14:tracePt t="7936" x="5929313" y="1622425"/>
          <p14:tracePt t="7938" x="5916613" y="1609725"/>
          <p14:tracePt t="7941" x="5916613" y="1597025"/>
          <p14:tracePt t="7944" x="5891213" y="1584325"/>
          <p14:tracePt t="7946" x="5891213" y="1571625"/>
          <p14:tracePt t="7947" x="5880100" y="1560513"/>
          <p14:tracePt t="7950" x="5867400" y="1560513"/>
          <p14:tracePt t="7952" x="5867400" y="1547813"/>
          <p14:tracePt t="7958" x="5842000" y="1522413"/>
          <p14:tracePt t="7960" x="5829300" y="1509713"/>
          <p14:tracePt t="7965" x="5818188" y="1509713"/>
          <p14:tracePt t="7971" x="5792788" y="1498600"/>
          <p14:tracePt t="7977" x="5767388" y="1485900"/>
          <p14:tracePt t="7983" x="5743575" y="1460500"/>
          <p14:tracePt t="7989" x="5730875" y="1460500"/>
          <p14:tracePt t="8009" x="5718175" y="1460500"/>
          <p14:tracePt t="8027" x="5705475" y="1473200"/>
          <p14:tracePt t="8034" x="5694363" y="1473200"/>
          <p14:tracePt t="8046" x="5681663" y="1498600"/>
          <p14:tracePt t="8051" x="5668963" y="1509713"/>
          <p14:tracePt t="8058" x="5656263" y="1535113"/>
          <p14:tracePt t="8064" x="5632450" y="1560513"/>
          <p14:tracePt t="8073" x="5632450" y="1584325"/>
          <p14:tracePt t="8078" x="5619750" y="1597025"/>
          <p14:tracePt t="8081" x="5607050" y="1622425"/>
          <p14:tracePt t="8092" x="5594350" y="1622425"/>
          <p14:tracePt t="8094" x="5581650" y="1633538"/>
          <p14:tracePt t="8096" x="5581650" y="1646238"/>
          <p14:tracePt t="8102" x="5570538" y="1671638"/>
          <p14:tracePt t="8134" x="5557838" y="1671638"/>
          <p14:tracePt t="8142" x="5545138" y="1671638"/>
          <p14:tracePt t="8156" x="5545138" y="1684338"/>
          <p14:tracePt t="8169" x="5532438" y="1684338"/>
          <p14:tracePt t="8179" x="5532438" y="1695450"/>
          <p14:tracePt t="8189" x="5519738" y="1708150"/>
          <p14:tracePt t="8194" x="5519738" y="1720850"/>
          <p14:tracePt t="8201" x="5508625" y="1720850"/>
          <p14:tracePt t="8205" x="5495925" y="1733550"/>
          <p14:tracePt t="8216" x="5495925" y="1744663"/>
          <p14:tracePt t="8219" x="5483225" y="1744663"/>
          <p14:tracePt t="8230" x="5483225" y="1757363"/>
          <p14:tracePt t="8233" x="5470525" y="1770063"/>
          <p14:tracePt t="8250" x="5457825" y="1770063"/>
          <p14:tracePt t="8258" x="5446713" y="1782763"/>
          <p14:tracePt t="8372" x="5457825" y="1782763"/>
          <p14:tracePt t="8387" x="5470525" y="1782763"/>
          <p14:tracePt t="8394" x="5483225" y="1782763"/>
          <p14:tracePt t="8405" x="5495925" y="1782763"/>
          <p14:tracePt t="8416" x="5508625" y="1770063"/>
          <p14:tracePt t="8430" x="5508625" y="1757363"/>
          <p14:tracePt t="8448" x="5519738" y="1744663"/>
          <p14:tracePt t="8468" x="5519738" y="1733550"/>
          <p14:tracePt t="8496" x="5495925" y="1733550"/>
          <p14:tracePt t="8500" x="5470525" y="1733550"/>
          <p14:tracePt t="8507" x="5434013" y="1733550"/>
          <p14:tracePt t="8513" x="5395913" y="1733550"/>
          <p14:tracePt t="8528" x="5359400" y="1733550"/>
          <p14:tracePt t="8538" x="5248275" y="1733550"/>
          <p14:tracePt t="8543" x="5211763" y="1733550"/>
          <p14:tracePt t="8548" x="5173663" y="1733550"/>
          <p14:tracePt t="8555" x="5149850" y="1733550"/>
          <p14:tracePt t="8559" x="5124450" y="1733550"/>
          <p14:tracePt t="8566" x="5099050" y="1733550"/>
          <p14:tracePt t="8569" x="5087938" y="1733550"/>
          <p14:tracePt t="8573" x="5075238" y="1733550"/>
          <p14:tracePt t="8575" x="5062538" y="1733550"/>
          <p14:tracePt t="8577" x="5049838" y="1733550"/>
          <p14:tracePt t="8587" x="5037138" y="1733550"/>
          <p14:tracePt t="8596" x="5026025" y="1733550"/>
          <p14:tracePt t="8619" x="5013325" y="1733550"/>
          <p14:tracePt t="8636" x="5000625" y="1733550"/>
          <p14:tracePt t="8642" x="4987925" y="1733550"/>
          <p14:tracePt t="8649" x="4975225" y="1733550"/>
          <p14:tracePt t="8654" x="4964113" y="1733550"/>
          <p14:tracePt t="8660" x="4951413" y="1733550"/>
          <p14:tracePt t="8670" x="4938713" y="1744663"/>
          <p14:tracePt t="8680" x="4913313" y="1744663"/>
          <p14:tracePt t="8685" x="4902200" y="1757363"/>
          <p14:tracePt t="8695" x="4889500" y="1770063"/>
          <p14:tracePt t="8700" x="4876800" y="1782763"/>
          <p14:tracePt t="8705" x="4864100" y="1782763"/>
          <p14:tracePt t="8714" x="4851400" y="1795463"/>
          <p14:tracePt t="8725" x="4851400" y="1806575"/>
          <p14:tracePt t="8749" x="4840288" y="1819275"/>
          <p14:tracePt t="8757" x="4840288" y="1831975"/>
          <p14:tracePt t="8774" x="4840288" y="1844675"/>
          <p14:tracePt t="8795" x="4840288" y="1857375"/>
          <p14:tracePt t="8806" x="4840288" y="1868488"/>
          <p14:tracePt t="8840" x="4840288" y="1881188"/>
          <p14:tracePt t="8853" x="4814888" y="1906588"/>
          <p14:tracePt t="8858" x="4814888" y="1919288"/>
          <p14:tracePt t="8867" x="4802188" y="1930400"/>
          <p14:tracePt t="8872" x="4802188" y="1943100"/>
          <p14:tracePt t="8875" x="4789488" y="1943100"/>
          <p14:tracePt t="8880" x="4789488" y="1955800"/>
          <p14:tracePt t="8887" x="4778375" y="1968500"/>
          <p14:tracePt t="8898" x="4765675" y="1968500"/>
          <p14:tracePt t="8906" x="4765675" y="1981200"/>
          <p14:tracePt t="8908" x="4752975" y="1981200"/>
          <p14:tracePt t="9021" x="4752975" y="1968500"/>
          <p14:tracePt t="9028" x="4752975" y="1955800"/>
          <p14:tracePt t="9033" x="4752975" y="1943100"/>
          <p14:tracePt t="9045" x="4752975" y="1930400"/>
          <p14:tracePt t="9056" x="4752975" y="1906588"/>
          <p14:tracePt t="9065" x="4752975" y="1893888"/>
          <p14:tracePt t="9071" x="4752975" y="1881188"/>
          <p14:tracePt t="9075" x="4765675" y="1881188"/>
          <p14:tracePt t="9086" x="4765675" y="1868488"/>
          <p14:tracePt t="9093" x="4778375" y="1857375"/>
          <p14:tracePt t="9122" x="4778375" y="1844675"/>
          <p14:tracePt t="9133" x="4827588" y="1819275"/>
          <p14:tracePt t="9136" x="4851400" y="1819275"/>
          <p14:tracePt t="9140" x="4864100" y="1819275"/>
          <p14:tracePt t="9142" x="4876800" y="1806575"/>
          <p14:tracePt t="9153" x="4902200" y="1806575"/>
          <p14:tracePt t="9157" x="4938713" y="1806575"/>
          <p14:tracePt t="9162" x="4964113" y="1806575"/>
          <p14:tracePt t="9166" x="4987925" y="1806575"/>
          <p14:tracePt t="9168" x="5000625" y="1806575"/>
          <p14:tracePt t="9172" x="5037138" y="1806575"/>
          <p14:tracePt t="9174" x="5049838" y="1806575"/>
          <p14:tracePt t="9180" x="5087938" y="1806575"/>
          <p14:tracePt t="9189" x="5137150" y="1806575"/>
          <p14:tracePt t="9191" x="5149850" y="1806575"/>
          <p14:tracePt t="9194" x="5160963" y="1806575"/>
          <p14:tracePt t="9197" x="5199063" y="1806575"/>
          <p14:tracePt t="9201" x="5211763" y="1806575"/>
          <p14:tracePt t="9202" x="5222875" y="1806575"/>
          <p14:tracePt t="9204" x="5248275" y="1806575"/>
          <p14:tracePt t="9206" x="5260975" y="1806575"/>
          <p14:tracePt t="9211" x="5297488" y="1806575"/>
          <p14:tracePt t="9213" x="5310188" y="1806575"/>
          <p14:tracePt t="9215" x="5346700" y="1806575"/>
          <p14:tracePt t="9217" x="5372100" y="1806575"/>
          <p14:tracePt t="9219" x="5384800" y="1806575"/>
          <p14:tracePt t="9220" x="5408613" y="1806575"/>
          <p14:tracePt t="9225" x="5421313" y="1806575"/>
          <p14:tracePt t="9227" x="5483225" y="1806575"/>
          <p14:tracePt t="9229" x="5495925" y="1806575"/>
          <p14:tracePt t="9231" x="5519738" y="1806575"/>
          <p14:tracePt t="9232" x="5532438" y="1806575"/>
          <p14:tracePt t="9234" x="5557838" y="1806575"/>
          <p14:tracePt t="9238" x="5581650" y="1806575"/>
          <p14:tracePt t="9243" x="5632450" y="1806575"/>
          <p14:tracePt t="9244" x="5643563" y="1806575"/>
          <p14:tracePt t="9251" x="5681663" y="1806575"/>
          <p14:tracePt t="9253" x="5694363" y="1806575"/>
          <p14:tracePt t="9256" x="5705475" y="1806575"/>
          <p14:tracePt t="9261" x="5730875" y="1806575"/>
          <p14:tracePt t="9263" x="5743575" y="1806575"/>
          <p14:tracePt t="9269" x="5756275" y="1806575"/>
          <p14:tracePt t="9597" x="5756275" y="1819275"/>
          <p14:tracePt t="9619" x="5730875" y="1831975"/>
          <p14:tracePt t="9637" x="5718175" y="1844675"/>
          <p14:tracePt t="9649" x="5694363" y="1857375"/>
          <p14:tracePt t="9653" x="5694363" y="1881188"/>
          <p14:tracePt t="9659" x="5705475" y="1906588"/>
          <p14:tracePt t="9666" x="5730875" y="1919288"/>
          <p14:tracePt t="9671" x="5767388" y="1930400"/>
          <p14:tracePt t="9678" x="5916613" y="1943100"/>
          <p14:tracePt t="9682" x="6015038" y="1919288"/>
          <p14:tracePt t="9687" x="6115050" y="1881188"/>
          <p14:tracePt t="9692" x="6262688" y="1795463"/>
          <p14:tracePt t="9699" x="6424613" y="1695450"/>
          <p14:tracePt t="9710" x="6584950" y="1535113"/>
          <p14:tracePt t="9716" x="6634163" y="1423988"/>
          <p14:tracePt t="9727" x="6683375" y="1250950"/>
          <p14:tracePt t="9732" x="6683375" y="1212850"/>
          <p14:tracePt t="9929" x="6659563" y="1212850"/>
          <p14:tracePt t="9933" x="6621463" y="1262063"/>
          <p14:tracePt t="9939" x="6584950" y="1287463"/>
          <p14:tracePt t="9947" x="6548438" y="1323975"/>
          <p14:tracePt t="9951" x="6535738" y="1349375"/>
          <p14:tracePt t="9957" x="6510338" y="1362075"/>
          <p14:tracePt t="9962" x="6497638" y="1385888"/>
          <p14:tracePt t="9965" x="6461125" y="1411288"/>
          <p14:tracePt t="9968" x="6435725" y="1423988"/>
          <p14:tracePt t="9977" x="6435725" y="1436688"/>
          <p14:tracePt t="9980" x="6362700" y="1473200"/>
          <p14:tracePt t="9984" x="6300788" y="1509713"/>
          <p14:tracePt t="9991" x="6200775" y="1560513"/>
          <p14:tracePt t="9993" x="6164263" y="1584325"/>
          <p14:tracePt t="9998" x="6053138" y="1658938"/>
          <p14:tracePt t="10000" x="5991225" y="1695450"/>
          <p14:tracePt t="10002" x="5953125" y="1708150"/>
          <p14:tracePt t="10005" x="5867400" y="1757363"/>
          <p14:tracePt t="10007" x="5805488" y="1795463"/>
          <p14:tracePt t="10010" x="5743575" y="1844675"/>
          <p14:tracePt t="10012" x="5681663" y="1868488"/>
          <p14:tracePt t="10014" x="5632450" y="1906588"/>
          <p14:tracePt t="10018" x="5545138" y="1955800"/>
          <p14:tracePt t="10020" x="5532438" y="1968500"/>
          <p14:tracePt t="10023" x="5470525" y="1992313"/>
          <p14:tracePt t="10028" x="5395913" y="2030413"/>
          <p14:tracePt t="10031" x="5359400" y="2043113"/>
          <p14:tracePt t="10033" x="5310188" y="2066925"/>
          <p14:tracePt t="10035" x="5273675" y="2092325"/>
          <p14:tracePt t="10038" x="5248275" y="2105025"/>
          <p14:tracePt t="10044" x="5160963" y="2141538"/>
          <p14:tracePt t="10046" x="5111750" y="2154238"/>
          <p14:tracePt t="10054" x="5037138" y="2190750"/>
          <p14:tracePt t="10058" x="4987925" y="2216150"/>
          <p14:tracePt t="10067" x="4951413" y="2239963"/>
          <p14:tracePt t="10070" x="4889500" y="2278063"/>
          <p14:tracePt t="10078" x="4851400" y="2301875"/>
          <p14:tracePt t="10084" x="4802188" y="2327275"/>
          <p14:tracePt t="10088" x="4778375" y="2352675"/>
          <p14:tracePt t="10090" x="4765675" y="2352675"/>
          <p14:tracePt t="10093" x="4740275" y="2363788"/>
          <p14:tracePt t="10096" x="4727575" y="2389188"/>
          <p14:tracePt t="10097" x="4716463" y="2389188"/>
          <p14:tracePt t="10098" x="4691063" y="2401888"/>
          <p14:tracePt t="10102" x="4678363" y="2401888"/>
          <p14:tracePt t="10105" x="4654550" y="2414588"/>
          <p14:tracePt t="10110" x="4616450" y="2438400"/>
          <p14:tracePt t="10111" x="4603750" y="2451100"/>
          <p14:tracePt t="10112" x="4592638" y="2451100"/>
          <p14:tracePt t="10115" x="4567238" y="2463800"/>
          <p14:tracePt t="10116" x="4554538" y="2463800"/>
          <p14:tracePt t="10123" x="4518025" y="2487613"/>
          <p14:tracePt t="10128" x="4468813" y="2500313"/>
          <p14:tracePt t="10135" x="4430713" y="2525713"/>
          <p14:tracePt t="10137" x="4419600" y="2538413"/>
          <p14:tracePt t="10138" x="4406900" y="2538413"/>
          <p14:tracePt t="10144" x="4394200" y="2538413"/>
          <p14:tracePt t="10148" x="4394200" y="2549525"/>
          <p14:tracePt t="10152" x="4381500" y="2562225"/>
          <p14:tracePt t="10154" x="4357688" y="2574925"/>
          <p14:tracePt t="10157" x="4344988" y="2587625"/>
          <p14:tracePt t="10158" x="4332288" y="2587625"/>
          <p14:tracePt t="10161" x="4319588" y="2587625"/>
          <p14:tracePt t="10162" x="4295775" y="2611438"/>
          <p14:tracePt t="10166" x="4270375" y="2611438"/>
          <p14:tracePt t="10170" x="4257675" y="2624138"/>
          <p14:tracePt t="10171" x="4244975" y="2624138"/>
          <p14:tracePt t="10176" x="4233863" y="2636838"/>
          <p14:tracePt t="10178" x="4221163" y="2636838"/>
          <p14:tracePt t="10180" x="4208463" y="2649538"/>
          <p14:tracePt t="10183" x="4171950" y="2662238"/>
          <p14:tracePt t="10185" x="4159250" y="2673350"/>
          <p14:tracePt t="10191" x="4121150" y="2686050"/>
          <p14:tracePt t="10194" x="4097338" y="2698750"/>
          <p14:tracePt t="10205" x="4084638" y="2711450"/>
          <p14:tracePt t="10212" x="4071938" y="2711450"/>
          <p14:tracePt t="10215" x="4048125" y="2711450"/>
          <p14:tracePt t="10216" x="4048125" y="2724150"/>
          <p14:tracePt t="10221" x="4035425" y="2724150"/>
          <p14:tracePt t="10232" x="4022725" y="2724150"/>
          <p14:tracePt t="10238" x="4010025" y="2724150"/>
          <p14:tracePt t="10252" x="3997325" y="2724150"/>
          <p14:tracePt t="10540" x="4010025" y="2724150"/>
          <p14:tracePt t="10558" x="4022725" y="2724150"/>
          <p14:tracePt t="10569" x="4035425" y="2724150"/>
          <p14:tracePt t="10584" x="4071938" y="2724150"/>
          <p14:tracePt t="10590" x="4084638" y="2724150"/>
          <p14:tracePt t="10597" x="4097338" y="2724150"/>
          <p14:tracePt t="10601" x="4110038" y="2724150"/>
          <p14:tracePt t="10604" x="4121150" y="2724150"/>
          <p14:tracePt t="10608" x="4133850" y="2724150"/>
          <p14:tracePt t="10623" x="4146550" y="2724150"/>
          <p14:tracePt t="10653" x="4159250" y="2724150"/>
          <p14:tracePt t="10664" x="4171950" y="2724150"/>
          <p14:tracePt t="10681" x="4183063" y="2724150"/>
          <p14:tracePt t="10695" x="4195763" y="2724150"/>
          <p14:tracePt t="10705" x="4208463" y="2724150"/>
          <p14:tracePt t="10711" x="4221163" y="2724150"/>
          <p14:tracePt t="10726" x="4233863" y="2724150"/>
          <p14:tracePt t="10748" x="4244975" y="2724150"/>
          <p14:tracePt t="10761" x="4257675" y="2724150"/>
          <p14:tracePt t="11010" x="4270375" y="2724150"/>
          <p14:tracePt t="11033" x="4283075" y="2724150"/>
          <p14:tracePt t="11051" x="4306888" y="2735263"/>
          <p14:tracePt t="11058" x="4319588" y="2747963"/>
          <p14:tracePt t="11067" x="4332288" y="2747963"/>
          <p14:tracePt t="11075" x="4368800" y="2747963"/>
          <p14:tracePt t="11084" x="4381500" y="2760663"/>
          <p14:tracePt t="11095" x="4419600" y="2760663"/>
          <p14:tracePt t="11099" x="4430713" y="2760663"/>
          <p14:tracePt t="11104" x="4456113" y="2760663"/>
          <p14:tracePt t="11111" x="4479925" y="2760663"/>
          <p14:tracePt t="11118" x="4492625" y="2760663"/>
          <p14:tracePt t="11123" x="4518025" y="2760663"/>
          <p14:tracePt t="11126" x="4530725" y="2760663"/>
          <p14:tracePt t="11130" x="4541838" y="2760663"/>
          <p14:tracePt t="11141" x="4567238" y="2760663"/>
          <p14:tracePt t="11145" x="4579938" y="2760663"/>
          <p14:tracePt t="11150" x="4592638" y="2760663"/>
          <p14:tracePt t="11154" x="4603750" y="2760663"/>
          <p14:tracePt t="11157" x="4616450" y="2760663"/>
          <p14:tracePt t="11164" x="4629150" y="2760663"/>
          <p14:tracePt t="11171" x="4641850" y="2760663"/>
          <p14:tracePt t="11172" x="4654550" y="2760663"/>
          <p14:tracePt t="11176" x="4665663" y="2760663"/>
          <p14:tracePt t="11183" x="4678363" y="2760663"/>
          <p14:tracePt t="11190" x="4691063" y="2760663"/>
          <p14:tracePt t="11203" x="4703763" y="2760663"/>
          <p14:tracePt t="11206" x="4716463" y="2760663"/>
          <p14:tracePt t="11213" x="4727575" y="2760663"/>
          <p14:tracePt t="11222" x="4740275" y="2760663"/>
          <p14:tracePt t="11230" x="4752975" y="2760663"/>
          <p14:tracePt t="11235" x="4765675" y="2760663"/>
          <p14:tracePt t="11239" x="4778375" y="2760663"/>
          <p14:tracePt t="11249" x="4789488" y="2773363"/>
          <p14:tracePt t="11252" x="4802188" y="2773363"/>
          <p14:tracePt t="11258" x="4814888" y="2773363"/>
          <p14:tracePt t="11261" x="4827588" y="2773363"/>
          <p14:tracePt t="11268" x="4840288" y="2773363"/>
          <p14:tracePt t="11275" x="4851400" y="2786063"/>
          <p14:tracePt t="11282" x="4864100" y="2786063"/>
          <p14:tracePt t="11287" x="4876800" y="2786063"/>
          <p14:tracePt t="11290" x="4876800" y="2797175"/>
          <p14:tracePt t="11292" x="4889500" y="2797175"/>
          <p14:tracePt t="11294" x="4902200" y="2797175"/>
          <p14:tracePt t="11302" x="4913313" y="2797175"/>
          <p14:tracePt t="11305" x="4926013" y="2797175"/>
          <p14:tracePt t="11310" x="4938713" y="2797175"/>
          <p14:tracePt t="11322" x="4975225" y="2797175"/>
          <p14:tracePt t="11328" x="4987925" y="2809875"/>
          <p14:tracePt t="11334" x="5000625" y="2809875"/>
          <p14:tracePt t="11347" x="5026025" y="2809875"/>
          <p14:tracePt t="11352" x="5037138" y="2809875"/>
          <p14:tracePt t="11358" x="5049838" y="2809875"/>
          <p14:tracePt t="11363" x="5062538" y="2809875"/>
          <p14:tracePt t="11365" x="5075238" y="2809875"/>
          <p14:tracePt t="11373" x="5087938" y="2809875"/>
          <p14:tracePt t="11387" x="5099050" y="2809875"/>
          <p14:tracePt t="11396" x="5111750" y="2809875"/>
          <p14:tracePt t="11414" x="5124450" y="2809875"/>
          <p14:tracePt t="11642" x="5137150" y="2809875"/>
          <p14:tracePt t="11664" x="5149850" y="2809875"/>
          <p14:tracePt t="11671" x="5160963" y="2809875"/>
          <p14:tracePt t="11683" x="5173663" y="2809875"/>
          <p14:tracePt t="11690" x="5186363" y="2797175"/>
          <p14:tracePt t="11702" x="5199063" y="2786063"/>
          <p14:tracePt t="11716" x="5211763" y="2786063"/>
          <p14:tracePt t="11723" x="5235575" y="2786063"/>
          <p14:tracePt t="11731" x="5248275" y="2786063"/>
          <p14:tracePt t="11743" x="5260975" y="2786063"/>
          <p14:tracePt t="11757" x="5273675" y="2786063"/>
          <p14:tracePt t="11766" x="5284788" y="2786063"/>
          <p14:tracePt t="11775" x="5297488" y="2786063"/>
          <p14:tracePt t="11783" x="5310188" y="2786063"/>
          <p14:tracePt t="11796" x="5334000" y="2786063"/>
          <p14:tracePt t="11808" x="5359400" y="2797175"/>
          <p14:tracePt t="11822" x="5384800" y="2809875"/>
          <p14:tracePt t="11836" x="5384800" y="2822575"/>
          <p14:tracePt t="11843" x="5384800" y="2835275"/>
          <p14:tracePt t="11850" x="5395913" y="2859088"/>
          <p14:tracePt t="11859" x="5395913" y="2871788"/>
          <p14:tracePt t="11872" x="5395913" y="2897188"/>
          <p14:tracePt t="11877" x="5346700" y="2946400"/>
          <p14:tracePt t="11882" x="5310188" y="2982913"/>
          <p14:tracePt t="11887" x="5284788" y="2982913"/>
          <p14:tracePt t="11890" x="5273675" y="2995613"/>
          <p14:tracePt t="11898" x="5260975" y="3008313"/>
          <p14:tracePt t="11902" x="5235575" y="3008313"/>
          <p14:tracePt t="11907" x="5222875" y="3008313"/>
          <p14:tracePt t="11914" x="5211763" y="3008313"/>
          <p14:tracePt t="11922" x="5199063" y="3021013"/>
          <p14:tracePt t="11926" x="5186363" y="3021013"/>
          <p14:tracePt t="11932" x="5173663" y="3021013"/>
          <p14:tracePt t="11938" x="5160963" y="3032125"/>
          <p14:tracePt t="11945" x="5137150" y="3032125"/>
          <p14:tracePt t="11951" x="5124450" y="3032125"/>
          <p14:tracePt t="11954" x="5099050" y="3032125"/>
          <p14:tracePt t="11968" x="5075238" y="3032125"/>
          <p14:tracePt t="11973" x="5037138" y="3044825"/>
          <p14:tracePt t="11976" x="5013325" y="3044825"/>
          <p14:tracePt t="11979" x="4987925" y="3044825"/>
          <p14:tracePt t="11980" x="4987925" y="3057525"/>
          <p14:tracePt t="11982" x="4975225" y="3057525"/>
          <p14:tracePt t="11983" x="4964113" y="3057525"/>
          <p14:tracePt t="11985" x="4951413" y="3057525"/>
          <p14:tracePt t="11989" x="4938713" y="3070225"/>
          <p14:tracePt t="11991" x="4913313" y="3070225"/>
          <p14:tracePt t="11997" x="4902200" y="3082925"/>
          <p14:tracePt t="11999" x="4889500" y="3082925"/>
          <p14:tracePt t="12002" x="4876800" y="3082925"/>
          <p14:tracePt t="12004" x="4876800" y="3094038"/>
          <p14:tracePt t="12005" x="4864100" y="3094038"/>
          <p14:tracePt t="12008" x="4851400" y="3094038"/>
          <p14:tracePt t="12013" x="4827588" y="3119438"/>
          <p14:tracePt t="12020" x="4814888" y="3119438"/>
          <p14:tracePt t="12024" x="4802188" y="3132138"/>
          <p14:tracePt t="12025" x="4789488" y="3132138"/>
          <p14:tracePt t="12027" x="4789488" y="3144838"/>
          <p14:tracePt t="12031" x="4778375" y="3144838"/>
          <p14:tracePt t="12039" x="4765675" y="3155950"/>
          <p14:tracePt t="12045" x="4752975" y="3168650"/>
          <p14:tracePt t="12050" x="4740275" y="3181350"/>
          <p14:tracePt t="12055" x="4727575" y="3194050"/>
          <p14:tracePt t="12062" x="4716463" y="3206750"/>
          <p14:tracePt t="12073" x="4703763" y="3217863"/>
          <p14:tracePt t="12082" x="4678363" y="3243263"/>
          <p14:tracePt t="12091" x="4665663" y="3255963"/>
          <p14:tracePt t="12095" x="4654550" y="3279775"/>
          <p14:tracePt t="12104" x="4641850" y="3292475"/>
          <p14:tracePt t="12122" x="4641850" y="3305175"/>
          <p14:tracePt t="12146" x="4641850" y="3317875"/>
          <p14:tracePt t="12160" x="4641850" y="3330575"/>
          <p14:tracePt t="12187" x="4629150" y="3341688"/>
          <p14:tracePt t="12208" x="4629150" y="3354388"/>
          <p14:tracePt t="12232" x="4629150" y="3367088"/>
          <p14:tracePt t="12243" x="4629150" y="3379788"/>
          <p14:tracePt t="12444" x="4603750" y="3392488"/>
          <p14:tracePt t="12452" x="4530725" y="3403600"/>
          <p14:tracePt t="12463" x="4456113" y="3416300"/>
          <p14:tracePt t="12470" x="4381500" y="3454400"/>
          <p14:tracePt t="12475" x="4332288" y="3465513"/>
          <p14:tracePt t="12489" x="4283075" y="3478213"/>
          <p14:tracePt t="12492" x="4257675" y="3478213"/>
          <p14:tracePt t="12494" x="4244975" y="3478213"/>
          <p14:tracePt t="12497" x="4208463" y="3490913"/>
          <p14:tracePt t="12505" x="4159250" y="3516313"/>
          <p14:tracePt t="12506" x="4146550" y="3516313"/>
          <p14:tracePt t="12510" x="4110038" y="3527425"/>
          <p14:tracePt t="12522" x="4048125" y="3552825"/>
          <p14:tracePt t="12524" x="4035425" y="3565525"/>
          <p14:tracePt t="12525" x="4035425" y="3578225"/>
          <p14:tracePt t="12528" x="4022725" y="3578225"/>
          <p14:tracePt t="12534" x="4010025" y="3589338"/>
          <p14:tracePt t="12535" x="3997325" y="3602038"/>
          <p14:tracePt t="12549" x="3997325" y="3614738"/>
          <p14:tracePt t="12554" x="3986213" y="3627438"/>
          <p14:tracePt t="12571" x="3986213" y="3640138"/>
          <p14:tracePt t="12579" x="3973513" y="3640138"/>
          <p14:tracePt t="12585" x="3973513" y="3651250"/>
          <p14:tracePt t="12748" x="3973513" y="3663950"/>
          <p14:tracePt t="12760" x="3986213" y="3676650"/>
          <p14:tracePt t="12797" x="3997325" y="3676650"/>
          <p14:tracePt t="12817" x="4010025" y="3676650"/>
          <p14:tracePt t="12839" x="4022725" y="3676650"/>
          <p14:tracePt t="12848" x="4035425" y="3676650"/>
          <p14:tracePt t="12863" x="4048125" y="3676650"/>
          <p14:tracePt t="12872" x="4059238" y="3676650"/>
          <p14:tracePt t="12897" x="4071938" y="3676650"/>
          <p14:tracePt t="12915" x="4084638" y="3676650"/>
          <p14:tracePt t="13084" x="4084638" y="3689350"/>
          <p14:tracePt t="13116" x="4071938" y="3713163"/>
          <p14:tracePt t="13127" x="4048125" y="3751263"/>
          <p14:tracePt t="13131" x="4022725" y="3775075"/>
          <p14:tracePt t="13138" x="3997325" y="3813175"/>
          <p14:tracePt t="13142" x="3997325" y="3825875"/>
          <p14:tracePt t="13144" x="3986213" y="3825875"/>
          <p14:tracePt t="13148" x="3973513" y="3849688"/>
          <p14:tracePt t="13152" x="3960813" y="3862388"/>
          <p14:tracePt t="13154" x="3960813" y="3875088"/>
          <p14:tracePt t="13166" x="3948113" y="3887788"/>
          <p14:tracePt t="13171" x="3935413" y="3898900"/>
          <p14:tracePt t="13177" x="3935413" y="3911600"/>
          <p14:tracePt t="13186" x="3935413" y="3924300"/>
          <p14:tracePt t="13197" x="3935413" y="3937000"/>
          <p14:tracePt t="13335" x="3948113" y="3937000"/>
          <p14:tracePt t="13348" x="3960813" y="3937000"/>
          <p14:tracePt t="13358" x="3973513" y="3937000"/>
          <p14:tracePt t="13379" x="3997325" y="3937000"/>
          <p14:tracePt t="13386" x="4010025" y="3937000"/>
          <p14:tracePt t="13409" x="4022725" y="3937000"/>
          <p14:tracePt t="13426" x="4035425" y="3937000"/>
          <p14:tracePt t="13432" x="4059238" y="3937000"/>
          <p14:tracePt t="13444" x="4110038" y="3986213"/>
          <p14:tracePt t="13448" x="4133850" y="3998913"/>
          <p14:tracePt t="13459" x="4171950" y="4010025"/>
          <p14:tracePt t="13462" x="4208463" y="4022725"/>
          <p14:tracePt t="13464" x="4221163" y="4035425"/>
          <p14:tracePt t="13468" x="4221163" y="4048125"/>
          <p14:tracePt t="13471" x="4244975" y="4048125"/>
          <p14:tracePt t="13481" x="4257675" y="4048125"/>
          <p14:tracePt t="13489" x="4257675" y="4035425"/>
          <p14:tracePt t="13495" x="4257675" y="4022725"/>
          <p14:tracePt t="13498" x="4257675" y="4010025"/>
          <p14:tracePt t="13504" x="4233863" y="3973513"/>
          <p14:tracePt t="13506" x="4221163" y="3973513"/>
          <p14:tracePt t="13508" x="4221163" y="3960813"/>
          <p14:tracePt t="13669" x="4244975" y="3949700"/>
          <p14:tracePt t="13677" x="4257675" y="3949700"/>
          <p14:tracePt t="13703" x="4257675" y="3960813"/>
          <p14:tracePt t="13726" x="4195763" y="4035425"/>
          <p14:tracePt t="13738" x="4171950" y="4110038"/>
          <p14:tracePt t="13743" x="4159250" y="4133850"/>
          <p14:tracePt t="13755" x="4133850" y="4171950"/>
          <p14:tracePt t="13765" x="4121150" y="4195763"/>
          <p14:tracePt t="13770" x="4110038" y="4195763"/>
          <p14:tracePt t="13777" x="4084638" y="4195763"/>
          <p14:tracePt t="13782" x="4048125" y="4195763"/>
          <p14:tracePt t="13785" x="4035425" y="4195763"/>
          <p14:tracePt t="13793" x="4022725" y="4208463"/>
          <p14:tracePt t="13797" x="4022725" y="4221163"/>
          <p14:tracePt t="13814" x="3997325" y="4233863"/>
          <p14:tracePt t="13817" x="3986213" y="4246563"/>
          <p14:tracePt t="13820" x="3986213" y="4257675"/>
          <p14:tracePt t="13825" x="3986213" y="4270375"/>
          <p14:tracePt t="13832" x="3973513" y="4283075"/>
          <p14:tracePt t="13843" x="3973513" y="4332288"/>
          <p14:tracePt t="13848" x="3973513" y="4344988"/>
          <p14:tracePt t="13852" x="3973513" y="4370388"/>
          <p14:tracePt t="13862" x="3973513" y="4381500"/>
          <p14:tracePt t="13876" x="3973513" y="4494213"/>
          <p14:tracePt t="13882" x="3973513" y="4543425"/>
          <p14:tracePt t="13891" x="3973513" y="4618038"/>
          <p14:tracePt t="13895" x="3973513" y="4679950"/>
          <p14:tracePt t="13901" x="3960813" y="4741863"/>
          <p14:tracePt t="13908" x="3948113" y="4778375"/>
          <p14:tracePt t="13924" x="3935413" y="4852988"/>
          <p14:tracePt t="13932" x="3935413" y="4927600"/>
          <p14:tracePt t="13937" x="3935413" y="4951413"/>
          <p14:tracePt t="13941" x="3935413" y="4976813"/>
          <p14:tracePt t="13944" x="3935413" y="5000625"/>
          <p14:tracePt t="13949" x="3935413" y="5026025"/>
          <p14:tracePt t="13953" x="3935413" y="5038725"/>
          <p14:tracePt t="13959" x="3935413" y="5051425"/>
          <p14:tracePt t="13969" x="3935413" y="5062538"/>
          <p14:tracePt t="13974" x="3948113" y="5062538"/>
          <p14:tracePt t="14061" x="3960813" y="5062538"/>
          <p14:tracePt t="14075" x="3960813" y="5075238"/>
          <p14:tracePt t="14086" x="3960813" y="5087938"/>
          <p14:tracePt t="14097" x="3960813" y="5100638"/>
          <p14:tracePt t="14103" x="3960813" y="5113338"/>
          <p14:tracePt t="14111" x="3960813" y="5124450"/>
          <p14:tracePt t="14123" x="3960813" y="5137150"/>
          <p14:tracePt t="14129" x="3960813" y="5162550"/>
          <p14:tracePt t="14138" x="3960813" y="5173663"/>
          <p14:tracePt t="14148" x="3960813" y="5186363"/>
          <p14:tracePt t="14178" x="3960813" y="5199063"/>
          <p14:tracePt t="14254" x="3960813" y="5211763"/>
          <p14:tracePt t="14281" x="3960813" y="5224463"/>
          <p14:tracePt t="14436" x="3924300" y="5211763"/>
          <p14:tracePt t="14442" x="3911600" y="5199063"/>
          <p14:tracePt t="14449" x="3886200" y="5186363"/>
          <p14:tracePt t="14453" x="3873500" y="5186363"/>
          <p14:tracePt t="14457" x="3862388" y="5162550"/>
          <p14:tracePt t="14466" x="3824288" y="5137150"/>
          <p14:tracePt t="14473" x="3811588" y="5124450"/>
          <p14:tracePt t="14486" x="3775075" y="5087938"/>
          <p14:tracePt t="14492" x="3749675" y="5062538"/>
          <p14:tracePt t="14499" x="3725863" y="5051425"/>
          <p14:tracePt t="14507" x="3725863" y="5038725"/>
          <p14:tracePt t="14513" x="3713163" y="5038725"/>
          <p14:tracePt t="14518" x="3700463" y="5026025"/>
          <p14:tracePt t="14532" x="3687763" y="5026025"/>
          <p14:tracePt t="14656" x="3700463" y="5026025"/>
          <p14:tracePt t="14663" x="3713163" y="5026025"/>
          <p14:tracePt t="14671" x="3725863" y="5026025"/>
          <p14:tracePt t="14682" x="3738563" y="5026025"/>
          <p14:tracePt t="14687" x="3749675" y="5026025"/>
          <p14:tracePt t="14696" x="3775075" y="5038725"/>
          <p14:tracePt t="14702" x="3800475" y="5038725"/>
          <p14:tracePt t="14707" x="3811588" y="5038725"/>
          <p14:tracePt t="14711" x="3824288" y="5038725"/>
          <p14:tracePt t="14716" x="3836988" y="5038725"/>
          <p14:tracePt t="14719" x="3849688" y="5038725"/>
          <p14:tracePt t="14728" x="3862388" y="5038725"/>
          <p14:tracePt t="14733" x="3873500" y="5038725"/>
          <p14:tracePt t="14736" x="3886200" y="5038725"/>
          <p14:tracePt t="14744" x="3898900" y="5038725"/>
          <p14:tracePt t="14748" x="3911600" y="5038725"/>
          <p14:tracePt t="14759" x="3924300" y="5038725"/>
          <p14:tracePt t="14774" x="3935413" y="5038725"/>
          <p14:tracePt t="14868" x="3948113" y="5038725"/>
          <p14:tracePt t="14883" x="3960813" y="5038725"/>
          <p14:tracePt t="14892" x="3973513" y="5038725"/>
          <p14:tracePt t="14903" x="3986213" y="5051425"/>
          <p14:tracePt t="14915" x="4010025" y="5062538"/>
          <p14:tracePt t="14923" x="4022725" y="5062538"/>
          <p14:tracePt t="14941" x="4048125" y="5062538"/>
          <p14:tracePt t="14955" x="4059238" y="5062538"/>
          <p14:tracePt t="15109" x="4084638" y="5062538"/>
          <p14:tracePt t="15112" x="4097338" y="5062538"/>
          <p14:tracePt t="15118" x="4121150" y="5062538"/>
          <p14:tracePt t="15121" x="4133850" y="5062538"/>
          <p14:tracePt t="15125" x="4159250" y="5062538"/>
          <p14:tracePt t="15127" x="4171950" y="5062538"/>
          <p14:tracePt t="15132" x="4233863" y="5051425"/>
          <p14:tracePt t="15135" x="4244975" y="5051425"/>
          <p14:tracePt t="15138" x="4270375" y="5051425"/>
          <p14:tracePt t="15141" x="4295775" y="5051425"/>
          <p14:tracePt t="15143" x="4319588" y="5051425"/>
          <p14:tracePt t="15145" x="4332288" y="5051425"/>
          <p14:tracePt t="15149" x="4381500" y="5051425"/>
          <p14:tracePt t="15151" x="4394200" y="5051425"/>
          <p14:tracePt t="15153" x="4419600" y="5051425"/>
          <p14:tracePt t="15154" x="4443413" y="5051425"/>
          <p14:tracePt t="15156" x="4456113" y="5051425"/>
          <p14:tracePt t="15159" x="4479925" y="5038725"/>
          <p14:tracePt t="15164" x="4530725" y="5038725"/>
          <p14:tracePt t="15174" x="4567238" y="5038725"/>
          <p14:tracePt t="15176" x="4592638" y="5038725"/>
          <p14:tracePt t="15180" x="4603750" y="5038725"/>
          <p14:tracePt t="15183" x="4616450" y="5038725"/>
          <p14:tracePt t="15188" x="4629150" y="5038725"/>
          <p14:tracePt t="15191" x="4654550" y="5038725"/>
          <p14:tracePt t="15195" x="4665663" y="5038725"/>
          <p14:tracePt t="15202" x="4691063" y="5038725"/>
          <p14:tracePt t="15207" x="4716463" y="5038725"/>
          <p14:tracePt t="15415" x="4727575" y="5038725"/>
          <p14:tracePt t="15423" x="4727575" y="5051425"/>
          <p14:tracePt t="15439" x="4740275" y="5062538"/>
          <p14:tracePt t="15449" x="4740275" y="5075238"/>
          <p14:tracePt t="15459" x="4740275" y="5087938"/>
          <p14:tracePt t="15471" x="4740275" y="5100638"/>
          <p14:tracePt t="15481" x="4752975" y="5113338"/>
          <p14:tracePt t="15486" x="4765675" y="5113338"/>
          <p14:tracePt t="15493" x="4765675" y="5124450"/>
          <p14:tracePt t="15501" x="4765675" y="5137150"/>
          <p14:tracePt t="15509" x="4778375" y="5137150"/>
          <p14:tracePt t="15514" x="4778375" y="5149850"/>
          <p14:tracePt t="15521" x="4789488" y="5149850"/>
          <p14:tracePt t="15524" x="4789488" y="5162550"/>
          <p14:tracePt t="15529" x="4827588" y="5173663"/>
          <p14:tracePt t="15533" x="4840288" y="5173663"/>
          <p14:tracePt t="15537" x="4851400" y="5186363"/>
          <p14:tracePt t="15550" x="4864100" y="5186363"/>
          <p14:tracePt t="15557" x="4876800" y="5186363"/>
          <p14:tracePt t="15561" x="4889500" y="5186363"/>
          <p14:tracePt t="15573" x="4889500" y="5199063"/>
          <p14:tracePt t="15577" x="4902200" y="5199063"/>
          <p14:tracePt t="15595" x="4913313" y="5199063"/>
          <p14:tracePt t="15607" x="4913313" y="5211763"/>
          <p14:tracePt t="15614" x="4926013" y="5211763"/>
          <p14:tracePt t="15634" x="4926013" y="5224463"/>
          <p14:tracePt t="15712" x="4951413" y="5224463"/>
          <p14:tracePt t="15725" x="4964113" y="5224463"/>
          <p14:tracePt t="15733" x="4975225" y="5224463"/>
          <p14:tracePt t="15742" x="4987925" y="5224463"/>
          <p14:tracePt t="15746" x="5000625" y="5224463"/>
          <p14:tracePt t="15749" x="5000625" y="5211763"/>
          <p14:tracePt t="15758" x="5013325" y="5211763"/>
          <p14:tracePt t="15764" x="5026025" y="5211763"/>
          <p14:tracePt t="15779" x="5037138" y="5211763"/>
          <p14:tracePt t="15787" x="5049838" y="5211763"/>
          <p14:tracePt t="15896" x="5049838" y="5224463"/>
          <p14:tracePt t="15905" x="5049838" y="5235575"/>
          <p14:tracePt t="15911" x="5049838" y="5248275"/>
          <p14:tracePt t="15914" x="5049838" y="5260975"/>
          <p14:tracePt t="15925" x="5037138" y="5286375"/>
          <p14:tracePt t="15929" x="5037138" y="5297488"/>
          <p14:tracePt t="15937" x="5026025" y="5310188"/>
          <p14:tracePt t="15944" x="5026025" y="5322888"/>
          <p14:tracePt t="15949" x="5013325" y="5335588"/>
          <p14:tracePt t="15961" x="4987925" y="5359400"/>
          <p14:tracePt t="15972" x="4975225" y="5384800"/>
          <p14:tracePt t="15986" x="4964113" y="5397500"/>
          <p14:tracePt t="15992" x="4951413" y="5410200"/>
          <p14:tracePt t="15998" x="4938713" y="5421313"/>
          <p14:tracePt t="16020" x="4926013" y="5434013"/>
          <p14:tracePt t="16036" x="4913313" y="5446713"/>
          <p14:tracePt t="16050" x="4913313" y="5459413"/>
          <p14:tracePt t="16056" x="4902200" y="5472113"/>
          <p14:tracePt t="16064" x="4889500" y="5483225"/>
          <p14:tracePt t="16077" x="4889500" y="5495925"/>
          <p14:tracePt t="16088" x="4876800" y="5508625"/>
          <p14:tracePt t="16102" x="4876800" y="5521325"/>
          <p14:tracePt t="16159" x="4876800" y="5534025"/>
          <p14:tracePt t="16179" x="4864100" y="5534025"/>
          <p14:tracePt t="16190" x="4840288" y="5545138"/>
          <p14:tracePt t="16197" x="4827588" y="5545138"/>
          <p14:tracePt t="16206" x="4814888" y="5570538"/>
          <p14:tracePt t="16218" x="4789488" y="5583238"/>
          <p14:tracePt t="16238" x="4778375" y="5583238"/>
          <p14:tracePt t="16247" x="4765675" y="5595938"/>
          <p14:tracePt t="16271" x="4752975" y="5595938"/>
          <p14:tracePt t="16419" x="4740275" y="5595938"/>
          <p14:tracePt t="16439" x="4727575" y="5595938"/>
          <p14:tracePt t="16465" x="4716463" y="5595938"/>
          <p14:tracePt t="16671" x="4703763" y="5595938"/>
          <p14:tracePt t="16684" x="4691063" y="5595938"/>
          <p14:tracePt t="16704" x="4678363" y="5595938"/>
          <p14:tracePt t="16709" x="4665663" y="5595938"/>
          <p14:tracePt t="16718" x="4654550" y="5595938"/>
          <p14:tracePt t="16726" x="4629150" y="5595938"/>
          <p14:tracePt t="16734" x="4616450" y="5595938"/>
          <p14:tracePt t="16736" x="4603750" y="5595938"/>
          <p14:tracePt t="16741" x="4592638" y="5595938"/>
          <p14:tracePt t="16746" x="4579938" y="5595938"/>
          <p14:tracePt t="16752" x="4567238" y="5595938"/>
          <p14:tracePt t="16761" x="4554538" y="5595938"/>
          <p14:tracePt t="16767" x="4530725" y="5595938"/>
          <p14:tracePt t="16775" x="4518025" y="5595938"/>
          <p14:tracePt t="16791" x="4505325" y="5595938"/>
          <p14:tracePt t="16801" x="4492625" y="5595938"/>
          <p14:tracePt t="16815" x="4479925" y="5595938"/>
          <p14:tracePt t="17420" x="4479925" y="5583238"/>
          <p14:tracePt t="17428" x="4479925" y="5570538"/>
          <p14:tracePt t="17432" x="4479925" y="5557838"/>
          <p14:tracePt t="17436" x="4492625" y="5557838"/>
          <p14:tracePt t="17441" x="4492625" y="5545138"/>
          <p14:tracePt t="17449" x="4492625" y="5534025"/>
          <p14:tracePt t="17459" x="4492625" y="5508625"/>
          <p14:tracePt t="17470" x="4492625" y="5472113"/>
          <p14:tracePt t="17480" x="4492625" y="5397500"/>
          <p14:tracePt t="17486" x="4492625" y="5260975"/>
          <p14:tracePt t="17493" x="4505325" y="5186363"/>
          <p14:tracePt t="17495" x="4505325" y="5173663"/>
          <p14:tracePt t="17497" x="4505325" y="5149850"/>
          <p14:tracePt t="17503" x="4505325" y="5137150"/>
          <p14:tracePt t="17506" x="4505325" y="5100638"/>
          <p14:tracePt t="17507" x="4518025" y="5075238"/>
          <p14:tracePt t="17510" x="4518025" y="5013325"/>
          <p14:tracePt t="17512" x="4530725" y="4989513"/>
          <p14:tracePt t="17516" x="4530725" y="4927600"/>
          <p14:tracePt t="17523" x="4530725" y="4865688"/>
          <p14:tracePt t="17525" x="4530725" y="4791075"/>
          <p14:tracePt t="17528" x="4541838" y="4691063"/>
          <p14:tracePt t="17530" x="4541838" y="4629150"/>
          <p14:tracePt t="17531" x="4541838" y="4605338"/>
          <p14:tracePt t="17534" x="4554538" y="4518025"/>
          <p14:tracePt t="17535" x="4554538" y="4494213"/>
          <p14:tracePt t="17540" x="4579938" y="4332288"/>
          <p14:tracePt t="17541" x="4579938" y="4308475"/>
          <p14:tracePt t="17546" x="4616450" y="4146550"/>
          <p14:tracePt t="17552" x="4665663" y="3973513"/>
          <p14:tracePt t="17555" x="4691063" y="3875088"/>
          <p14:tracePt t="17558" x="4752975" y="3702050"/>
          <p14:tracePt t="17560" x="4778375" y="3640138"/>
          <p14:tracePt t="17562" x="4802188" y="3565525"/>
          <p14:tracePt t="17564" x="4827588" y="3490913"/>
          <p14:tracePt t="17566" x="4851400" y="3429000"/>
          <p14:tracePt t="17568" x="4889500" y="3354388"/>
          <p14:tracePt t="17571" x="4938713" y="3268663"/>
          <p14:tracePt t="17573" x="4975225" y="3194050"/>
          <p14:tracePt t="17575" x="4987925" y="3168650"/>
          <p14:tracePt t="17579" x="5087938" y="3008313"/>
          <p14:tracePt t="17581" x="5124450" y="2946400"/>
          <p14:tracePt t="17583" x="5137150" y="2921000"/>
          <p14:tracePt t="17587" x="5160963" y="2897188"/>
          <p14:tracePt t="17588" x="5173663" y="2871788"/>
          <p14:tracePt t="17590" x="5235575" y="2773363"/>
          <p14:tracePt t="17592" x="5310188" y="2673350"/>
          <p14:tracePt t="17594" x="5346700" y="2624138"/>
          <p14:tracePt t="17597" x="5372100" y="2600325"/>
          <p14:tracePt t="17599" x="5446713" y="2513013"/>
          <p14:tracePt t="17601" x="5457825" y="2487613"/>
          <p14:tracePt t="17608" x="5557838" y="2389188"/>
          <p14:tracePt t="17610" x="5581650" y="2352675"/>
          <p14:tracePt t="17612" x="5632450" y="2314575"/>
          <p14:tracePt t="17614" x="5694363" y="2265363"/>
          <p14:tracePt t="17619" x="5805488" y="2154238"/>
          <p14:tracePt t="17622" x="5880100" y="2092325"/>
          <p14:tracePt t="17623" x="5891213" y="2066925"/>
          <p14:tracePt t="17625" x="5916613" y="2054225"/>
          <p14:tracePt t="17626" x="5965825" y="2017713"/>
          <p14:tracePt t="17629" x="6003925" y="1992313"/>
          <p14:tracePt t="17631" x="6053138" y="1943100"/>
          <p14:tracePt t="17632" x="6065838" y="1930400"/>
          <p14:tracePt t="17635" x="6115050" y="1893888"/>
          <p14:tracePt t="17638" x="6151563" y="1857375"/>
          <p14:tracePt t="17639" x="6164263" y="1857375"/>
          <p14:tracePt t="17641" x="6200775" y="1831975"/>
          <p14:tracePt t="17642" x="6213475" y="1819275"/>
          <p14:tracePt t="17643" x="6226175" y="1819275"/>
          <p14:tracePt t="17645" x="6262688" y="1795463"/>
          <p14:tracePt t="17646" x="6262688" y="1782763"/>
          <p14:tracePt t="17649" x="6275388" y="1770063"/>
          <p14:tracePt t="17651" x="6300788" y="1757363"/>
          <p14:tracePt t="17655" x="6337300" y="1733550"/>
          <p14:tracePt t="17656" x="6350000" y="1720850"/>
          <p14:tracePt t="17661" x="6362700" y="1708150"/>
          <p14:tracePt t="17663" x="6373813" y="1708150"/>
          <p14:tracePt t="17667" x="6399213" y="1695450"/>
          <p14:tracePt t="17682" x="6486525" y="1671638"/>
          <p14:tracePt t="17684" x="6497638" y="1658938"/>
          <p14:tracePt t="17688" x="6523038" y="1658938"/>
          <p14:tracePt t="17692" x="6548438" y="1646238"/>
          <p14:tracePt t="17699" x="6572250" y="1646238"/>
          <p14:tracePt t="17703" x="6584950" y="1646238"/>
          <p14:tracePt t="17705" x="6597650" y="1646238"/>
          <p14:tracePt t="17707" x="6610350" y="1646238"/>
          <p14:tracePt t="17716" x="6646863" y="1646238"/>
          <p14:tracePt t="17720" x="6659563" y="1646238"/>
          <p14:tracePt t="17857" x="6734175" y="1646238"/>
          <p14:tracePt t="17861" x="6819900" y="1658938"/>
          <p14:tracePt t="17863" x="6845300" y="1671638"/>
          <p14:tracePt t="17866" x="6858000" y="1671638"/>
          <p14:tracePt t="17869" x="6907213" y="1684338"/>
          <p14:tracePt t="17872" x="6931025" y="1695450"/>
          <p14:tracePt t="17874" x="6956425" y="1708150"/>
          <p14:tracePt t="17878" x="7005638" y="1720850"/>
          <p14:tracePt t="17883" x="7031038" y="1720850"/>
          <p14:tracePt t="17886" x="7042150" y="1733550"/>
          <p14:tracePt t="17888" x="7054850" y="1733550"/>
          <p14:tracePt t="17889" x="7092950" y="1744663"/>
          <p14:tracePt t="17892" x="7104063" y="1744663"/>
          <p14:tracePt t="17897" x="7165975" y="1744663"/>
          <p14:tracePt t="17899" x="7204075" y="1757363"/>
          <p14:tracePt t="17906" x="7216775" y="1757363"/>
          <p14:tracePt t="17908" x="7227888" y="1770063"/>
          <p14:tracePt t="17912" x="7289800" y="1782763"/>
          <p14:tracePt t="17915" x="7315200" y="1782763"/>
          <p14:tracePt t="17918" x="7364413" y="1795463"/>
          <p14:tracePt t="17920" x="7389813" y="1795463"/>
          <p14:tracePt t="17922" x="7413625" y="1806575"/>
          <p14:tracePt t="17928" x="7464425" y="1806575"/>
          <p14:tracePt t="17930" x="7500938" y="1819275"/>
          <p14:tracePt t="17931" x="7513638" y="1819275"/>
          <p14:tracePt t="17934" x="7537450" y="1819275"/>
          <p14:tracePt t="17935" x="7550150" y="1819275"/>
          <p14:tracePt t="17937" x="7562850" y="1819275"/>
          <p14:tracePt t="17938" x="7575550" y="1819275"/>
          <p14:tracePt t="17941" x="7599363" y="1819275"/>
          <p14:tracePt t="17945" x="7612063" y="1819275"/>
          <p14:tracePt t="17946" x="7637463" y="1819275"/>
          <p14:tracePt t="17958" x="7699375" y="1819275"/>
          <p14:tracePt t="17960" x="7723188" y="1819275"/>
          <p14:tracePt t="17961" x="7735888" y="1819275"/>
          <p14:tracePt t="17963" x="7761288" y="1819275"/>
          <p14:tracePt t="17964" x="7772400" y="1819275"/>
          <p14:tracePt t="17966" x="7785100" y="1819275"/>
          <p14:tracePt t="17967" x="7797800" y="1819275"/>
          <p14:tracePt t="17970" x="7834313" y="1819275"/>
          <p14:tracePt t="17971" x="7847013" y="1819275"/>
          <p14:tracePt t="17973" x="7872413" y="1819275"/>
          <p14:tracePt t="17976" x="7885113" y="1819275"/>
          <p14:tracePt t="17978" x="7908925" y="1819275"/>
          <p14:tracePt t="17982" x="7947025" y="1819275"/>
          <p14:tracePt t="17984" x="7958138" y="1819275"/>
          <p14:tracePt t="17988" x="7996238" y="1819275"/>
          <p14:tracePt t="17990" x="8020050" y="1819275"/>
          <p14:tracePt t="17992" x="8032750" y="1819275"/>
          <p14:tracePt t="17996" x="8070850" y="1819275"/>
          <p14:tracePt t="17997" x="8081963" y="1819275"/>
          <p14:tracePt t="18000" x="8107363" y="1819275"/>
          <p14:tracePt t="18002" x="8120063" y="1819275"/>
          <p14:tracePt t="18003" x="8132763" y="1819275"/>
          <p14:tracePt t="18007" x="8143875" y="1819275"/>
          <p14:tracePt t="18008" x="8156575" y="1819275"/>
          <p14:tracePt t="18009" x="8169275" y="1819275"/>
          <p14:tracePt t="18012" x="8181975" y="1819275"/>
          <p14:tracePt t="18013" x="8194675" y="1819275"/>
          <p14:tracePt t="18018" x="8218488" y="1819275"/>
          <p14:tracePt t="18019" x="8231188" y="1819275"/>
          <p14:tracePt t="18026" x="8243888" y="1819275"/>
          <p14:tracePt t="18027" x="8256588" y="1819275"/>
          <p14:tracePt t="18029" x="8267700" y="1819275"/>
          <p14:tracePt t="18031" x="8280400" y="1819275"/>
          <p14:tracePt t="18039" x="8293100" y="1819275"/>
          <p14:tracePt t="18043" x="8305800" y="1819275"/>
          <p14:tracePt t="18074" x="8318500" y="1819275"/>
          <p14:tracePt t="18078" x="8329613" y="1806575"/>
          <p14:tracePt t="18095" x="8342313" y="1806575"/>
          <p14:tracePt t="18125" x="8355013" y="1806575"/>
          <p14:tracePt t="18129" x="8367713" y="1795463"/>
          <p14:tracePt t="18141" x="8380413" y="1795463"/>
          <p14:tracePt t="18182" x="8391525" y="1795463"/>
          <p14:tracePt t="18201" x="8416925" y="1795463"/>
          <p14:tracePt t="18208" x="8429625" y="1795463"/>
          <p14:tracePt t="18228" x="8453438" y="1795463"/>
          <p14:tracePt t="18234" x="8491538" y="1795463"/>
          <p14:tracePt t="18244" x="8515350" y="1795463"/>
          <p14:tracePt t="18247" x="8528050" y="1795463"/>
          <p14:tracePt t="18252" x="8540750" y="1795463"/>
          <p14:tracePt t="18259" x="8553450" y="1806575"/>
          <p14:tracePt t="18262" x="8564563" y="1806575"/>
          <p14:tracePt t="18267" x="8577263" y="1806575"/>
          <p14:tracePt t="18271" x="8589963" y="1806575"/>
          <p14:tracePt t="18278" x="8602663" y="1806575"/>
          <p14:tracePt t="18288" x="8615363" y="1806575"/>
          <p14:tracePt t="18295" x="8626475" y="1806575"/>
          <p14:tracePt t="18310" x="8639175" y="1806575"/>
          <p14:tracePt t="18415" x="8651875" y="1819275"/>
          <p14:tracePt t="18434" x="8701088" y="1831975"/>
          <p14:tracePt t="18440" x="8763000" y="1831975"/>
          <p14:tracePt t="18460" x="8997950" y="1844675"/>
          <p14:tracePt t="18467" x="9010650" y="1868488"/>
          <p14:tracePt t="18478" x="8886825" y="1930400"/>
          <p14:tracePt t="18486" x="8812213" y="1955800"/>
          <p14:tracePt t="18498" x="8602663" y="2017713"/>
          <p14:tracePt t="18502" x="8564563" y="2030413"/>
          <p14:tracePt t="18506" x="8564563" y="2043113"/>
          <p14:tracePt t="18596" x="8553450" y="2043113"/>
          <p14:tracePt t="18608" x="8528050" y="2043113"/>
          <p14:tracePt t="18626" x="8553450" y="2017713"/>
          <p14:tracePt t="18634" x="8577263" y="2005013"/>
          <p14:tracePt t="18642" x="8615363" y="1955800"/>
          <p14:tracePt t="18650" x="8688388" y="1893888"/>
          <p14:tracePt t="18653" x="8713788" y="1868488"/>
          <p14:tracePt t="18655" x="8726488" y="1868488"/>
          <p14:tracePt t="18656" x="8739188" y="1857375"/>
          <p14:tracePt t="18665" x="8750300" y="1844675"/>
          <p14:tracePt t="18669" x="8750300" y="1831975"/>
          <p14:tracePt t="18679" x="8763000" y="1831975"/>
          <p14:tracePt t="18684" x="8763000" y="1819275"/>
          <p14:tracePt t="18696" x="8775700" y="1819275"/>
          <p14:tracePt t="18703" x="8775700" y="1806575"/>
          <p14:tracePt t="18708" x="8775700" y="1795463"/>
          <p14:tracePt t="18716" x="8788400" y="1795463"/>
          <p14:tracePt t="18725" x="8788400" y="1782763"/>
          <p14:tracePt t="18796" x="8788400" y="1770063"/>
          <p14:tracePt t="18812" x="8837613" y="1744663"/>
          <p14:tracePt t="18819" x="8850313" y="1744663"/>
          <p14:tracePt t="18824" x="8850313" y="1733550"/>
          <p14:tracePt t="19038" x="8863013" y="1733550"/>
          <p14:tracePt t="19046" x="8863013" y="1720850"/>
          <p14:tracePt t="19057" x="8874125" y="1720850"/>
          <p14:tracePt t="19112" x="8886825" y="1720850"/>
          <p14:tracePt t="19137" x="8899525" y="1720850"/>
          <p14:tracePt t="19150" x="8936038" y="1720850"/>
          <p14:tracePt t="19155" x="8948738" y="1720850"/>
          <p14:tracePt t="19158" x="8961438" y="1720850"/>
          <p14:tracePt t="19164" x="8986838" y="1720850"/>
          <p14:tracePt t="19171" x="8997950" y="1708150"/>
          <p14:tracePt t="19181" x="9023350" y="1708150"/>
          <p14:tracePt t="19186" x="9036050" y="1708150"/>
          <p14:tracePt t="19194" x="9059863" y="1708150"/>
          <p14:tracePt t="19199" x="9097963" y="1695450"/>
          <p14:tracePt t="19204" x="9110663" y="1695450"/>
          <p14:tracePt t="19211" x="9147175" y="1695450"/>
          <p14:tracePt t="19216" x="9159875" y="1695450"/>
          <p14:tracePt t="19222" x="9172575" y="1695450"/>
          <p14:tracePt t="19225" x="9183688" y="1695450"/>
          <p14:tracePt t="19230" x="9196388" y="1695450"/>
          <p14:tracePt t="19244" x="9209088" y="1695450"/>
          <p14:tracePt t="19251" x="9245600" y="1684338"/>
          <p14:tracePt t="19258" x="9258300" y="1684338"/>
          <p14:tracePt t="19270" x="9271000" y="1684338"/>
          <p14:tracePt t="19276" x="9283700" y="1684338"/>
          <p14:tracePt t="19283" x="9296400" y="1684338"/>
          <p14:tracePt t="19295" x="9307513" y="1684338"/>
          <p14:tracePt t="19303" x="9332913" y="1695450"/>
          <p14:tracePt t="19314" x="9345613" y="1708150"/>
          <p14:tracePt t="19327" x="9356725" y="1720850"/>
          <p14:tracePt t="19334" x="9382125" y="1733550"/>
          <p14:tracePt t="19338" x="9394825" y="1733550"/>
          <p14:tracePt t="19351" x="9418638" y="1757363"/>
          <p14:tracePt t="19356" x="9444038" y="1782763"/>
          <p14:tracePt t="19360" x="9456738" y="1795463"/>
          <p14:tracePt t="19366" x="9480550" y="1819275"/>
          <p14:tracePt t="19368" x="9493250" y="1819275"/>
          <p14:tracePt t="19372" x="9505950" y="1844675"/>
          <p14:tracePt t="19376" x="9518650" y="1857375"/>
          <p14:tracePt t="19377" x="9518650" y="1868488"/>
          <p14:tracePt t="19383" x="9542463" y="1881188"/>
          <p14:tracePt t="19385" x="9555163" y="1893888"/>
          <p14:tracePt t="19388" x="9555163" y="1906588"/>
          <p14:tracePt t="19391" x="9567863" y="1919288"/>
          <p14:tracePt t="19396" x="9593263" y="1955800"/>
          <p14:tracePt t="19397" x="9604375" y="1955800"/>
          <p14:tracePt t="19400" x="9617075" y="1968500"/>
          <p14:tracePt t="19407" x="9642475" y="2005013"/>
          <p14:tracePt t="19408" x="9655175" y="2005013"/>
          <p14:tracePt t="19410" x="9655175" y="2017713"/>
          <p14:tracePt t="19412" x="9666288" y="2030413"/>
          <p14:tracePt t="19419" x="9691688" y="2066925"/>
          <p14:tracePt t="19420" x="9704388" y="2066925"/>
          <p14:tracePt t="19422" x="9704388" y="2079625"/>
          <p14:tracePt t="19425" x="9717088" y="2092325"/>
          <p14:tracePt t="19430" x="9728200" y="2116138"/>
          <p14:tracePt t="19432" x="9740900" y="2128838"/>
          <p14:tracePt t="19437" x="9753600" y="2154238"/>
          <p14:tracePt t="19451" x="9766300" y="2166938"/>
          <p14:tracePt t="19459" x="9790113" y="2216150"/>
          <p14:tracePt t="19465" x="9802813" y="2228850"/>
          <p14:tracePt t="19468" x="9802813" y="2252663"/>
          <p14:tracePt t="19474" x="9802813" y="2265363"/>
          <p14:tracePt t="19482" x="9802813" y="2278063"/>
          <p14:tracePt t="19486" x="9815513" y="2278063"/>
          <p14:tracePt t="19488" x="9815513" y="2290763"/>
          <p14:tracePt t="19494" x="9815513" y="2301875"/>
          <p14:tracePt t="19501" x="9815513" y="2314575"/>
          <p14:tracePt t="19512" x="9815513" y="2327275"/>
          <p14:tracePt t="19524" x="9815513" y="2339975"/>
          <p14:tracePt t="19539" x="9815513" y="2352675"/>
          <p14:tracePt t="19546" x="9815513" y="2363788"/>
          <p14:tracePt t="19555" x="9802813" y="2363788"/>
          <p14:tracePt t="19564" x="9802813" y="2376488"/>
          <p14:tracePt t="19856" x="9802813" y="2363788"/>
          <p14:tracePt t="19869" x="9864725" y="2314575"/>
          <p14:tracePt t="19875" x="9890125" y="2301875"/>
          <p14:tracePt t="19882" x="9939338" y="2278063"/>
          <p14:tracePt t="19888" x="9964738" y="2278063"/>
          <p14:tracePt t="19898" x="10001250" y="2252663"/>
          <p14:tracePt t="19902" x="10037763" y="2239963"/>
          <p14:tracePt t="19908" x="10063163" y="2239963"/>
          <p14:tracePt t="19910" x="10075863" y="2228850"/>
          <p14:tracePt t="19913" x="10088563" y="2228850"/>
          <p14:tracePt t="19914" x="10112375" y="2228850"/>
          <p14:tracePt t="19917" x="10125075" y="2228850"/>
          <p14:tracePt t="19922" x="10186988" y="2216150"/>
          <p14:tracePt t="19924" x="10199688" y="2216150"/>
          <p14:tracePt t="19927" x="10236200" y="2203450"/>
          <p14:tracePt t="19929" x="10261600" y="2203450"/>
          <p14:tracePt t="19931" x="10272713" y="2203450"/>
          <p14:tracePt t="19935" x="10323513" y="2203450"/>
          <p14:tracePt t="19937" x="10347325" y="2203450"/>
          <p14:tracePt t="19940" x="10385425" y="2190750"/>
          <p14:tracePt t="19946" x="10447338" y="2178050"/>
          <p14:tracePt t="19948" x="10483850" y="2178050"/>
          <p14:tracePt t="19952" x="10509250" y="2178050"/>
          <p14:tracePt t="19959" x="10571163" y="2178050"/>
          <p14:tracePt t="19961" x="10620375" y="2178050"/>
          <p14:tracePt t="19962" x="10633075" y="2178050"/>
          <p14:tracePt t="19965" x="10682288" y="2178050"/>
          <p14:tracePt t="19967" x="10706100" y="2178050"/>
          <p14:tracePt t="19970" x="10756900" y="2178050"/>
          <p14:tracePt t="19977" x="10842625" y="2178050"/>
          <p14:tracePt t="19979" x="10880725" y="2178050"/>
          <p14:tracePt t="19980" x="10891838" y="2178050"/>
          <p14:tracePt t="19983" x="10929938" y="2178050"/>
          <p14:tracePt t="19985" x="10942638" y="2178050"/>
          <p14:tracePt t="19988" x="10979150" y="2178050"/>
          <p14:tracePt t="19989" x="11002963" y="2178050"/>
          <p14:tracePt t="19991" x="11015663" y="2178050"/>
          <p14:tracePt t="19995" x="11041063" y="2178050"/>
          <p14:tracePt t="20000" x="11102975" y="2166938"/>
          <p14:tracePt t="20002" x="11115675" y="2166938"/>
          <p14:tracePt t="20004" x="11139488" y="2154238"/>
          <p14:tracePt t="20007" x="11152188" y="2154238"/>
          <p14:tracePt t="20009" x="11164888" y="2154238"/>
          <p14:tracePt t="20012" x="11188700" y="2154238"/>
          <p14:tracePt t="20016" x="11214100" y="2154238"/>
          <p14:tracePt t="20018" x="11226800" y="2154238"/>
          <p14:tracePt t="20030" x="11276013" y="2141538"/>
          <p14:tracePt t="20037" x="11288713" y="2141538"/>
          <p14:tracePt t="20136" x="11288713" y="2128838"/>
          <p14:tracePt t="20145" x="11276013" y="2128838"/>
          <p14:tracePt t="20157" x="11276013" y="2116138"/>
          <p14:tracePt t="20164" x="11276013" y="2105025"/>
          <p14:tracePt t="20173" x="11263313" y="2092325"/>
          <p14:tracePt t="20178" x="11263313" y="2079625"/>
          <p14:tracePt t="20188" x="11263313" y="2066925"/>
          <p14:tracePt t="20192" x="11263313" y="2054225"/>
          <p14:tracePt t="20197" x="11250613" y="2054225"/>
          <p14:tracePt t="20202" x="11250613" y="2043113"/>
          <p14:tracePt t="20214" x="11250613" y="2030413"/>
          <p14:tracePt t="20218" x="11250613" y="2017713"/>
          <p14:tracePt t="20225" x="11239500" y="2005013"/>
          <p14:tracePt t="20235" x="11226800" y="1992313"/>
          <p14:tracePt t="20248" x="11226800" y="1981200"/>
          <p14:tracePt t="20273" x="11226800" y="1968500"/>
          <p14:tracePt t="20281" x="11226800" y="1955800"/>
          <p14:tracePt t="20289" x="11226800" y="1943100"/>
          <p14:tracePt t="20318" x="11226800" y="1930400"/>
          <p14:tracePt t="22662" x="11214100" y="1943100"/>
          <p14:tracePt t="22671" x="11214100" y="1968500"/>
          <p14:tracePt t="22676" x="11214100" y="1981200"/>
          <p14:tracePt t="22681" x="11201400" y="1992313"/>
          <p14:tracePt t="22688" x="11188700" y="2005013"/>
          <p14:tracePt t="22692" x="11177588" y="2017713"/>
          <p14:tracePt t="22702" x="11177588" y="2043113"/>
          <p14:tracePt t="22708" x="11164888" y="2054225"/>
          <p14:tracePt t="22715" x="11164888" y="2066925"/>
          <p14:tracePt t="22719" x="11164888" y="2079625"/>
          <p14:tracePt t="22722" x="11152188" y="2092325"/>
          <p14:tracePt t="22732" x="11152188" y="2116138"/>
          <p14:tracePt t="22742" x="11152188" y="2128838"/>
          <p14:tracePt t="22749" x="11152188" y="2141538"/>
          <p14:tracePt t="22762" x="11152188" y="2166938"/>
          <p14:tracePt t="22779" x="11152188" y="2178050"/>
          <p14:tracePt t="22803" x="11152188" y="2190750"/>
          <p14:tracePt t="22819" x="11152188" y="2203450"/>
          <p14:tracePt t="22831" x="11152188" y="2216150"/>
          <p14:tracePt t="22858" x="11152188" y="2228850"/>
          <p14:tracePt t="22874" x="11152188" y="2239963"/>
          <p14:tracePt t="22895" x="11152188" y="2265363"/>
          <p14:tracePt t="22907" x="11152188" y="2278063"/>
          <p14:tracePt t="22961" x="11164888" y="2278063"/>
          <p14:tracePt t="23038" x="11177588" y="2278063"/>
          <p14:tracePt t="23065" x="11188700" y="2278063"/>
          <p14:tracePt t="23074" x="11188700" y="2265363"/>
          <p14:tracePt t="23090" x="11201400" y="2265363"/>
          <p14:tracePt t="23114" x="11201400" y="2252663"/>
          <p14:tracePt t="23220" x="11214100" y="2252663"/>
          <p14:tracePt t="23237" x="11214100" y="2265363"/>
          <p14:tracePt t="23249" x="11226800" y="2278063"/>
          <p14:tracePt t="23252" x="11239500" y="2290763"/>
          <p14:tracePt t="23256" x="11239500" y="2301875"/>
          <p14:tracePt t="23261" x="11239500" y="2314575"/>
          <p14:tracePt t="23266" x="11250613" y="2314575"/>
          <p14:tracePt t="23276" x="11250613" y="2339975"/>
          <p14:tracePt t="23285" x="11250613" y="2352675"/>
          <p14:tracePt t="23292" x="11250613" y="2376488"/>
          <p14:tracePt t="23294" x="11263313" y="2376488"/>
          <p14:tracePt t="23298" x="11263313" y="2389188"/>
          <p14:tracePt t="23300" x="11263313" y="2401888"/>
          <p14:tracePt t="23305" x="11263313" y="2414588"/>
          <p14:tracePt t="23313" x="11263313" y="2425700"/>
          <p14:tracePt t="23317" x="11276013" y="2438400"/>
          <p14:tracePt t="23322" x="11276013" y="2451100"/>
          <p14:tracePt t="23327" x="11276013" y="2463800"/>
          <p14:tracePt t="23338" x="11288713" y="2476500"/>
          <p14:tracePt t="23346" x="11288713" y="2500313"/>
          <p14:tracePt t="23349" x="11301413" y="2513013"/>
          <p14:tracePt t="23353" x="11301413" y="2525713"/>
          <p14:tracePt t="23361" x="11301413" y="2538413"/>
          <p14:tracePt t="23372" x="11312525" y="2562225"/>
          <p14:tracePt t="23379" x="11387138" y="2724150"/>
          <p14:tracePt t="23383" x="11412538" y="2773363"/>
          <p14:tracePt t="23391" x="11425238" y="2822575"/>
          <p14:tracePt t="23394" x="11449050" y="2871788"/>
          <p14:tracePt t="23396" x="11461750" y="2897188"/>
          <p14:tracePt t="23398" x="11461750" y="2908300"/>
          <p14:tracePt t="23400" x="11461750" y="2946400"/>
          <p14:tracePt t="23402" x="11474450" y="2946400"/>
          <p14:tracePt t="23406" x="11487150" y="2995613"/>
          <p14:tracePt t="23408" x="11487150" y="3008313"/>
          <p14:tracePt t="23410" x="11487150" y="3032125"/>
          <p14:tracePt t="23412" x="11498263" y="3057525"/>
          <p14:tracePt t="23415" x="11498263" y="3082925"/>
          <p14:tracePt t="23419" x="11498263" y="3132138"/>
          <p14:tracePt t="23421" x="11498263" y="3144838"/>
          <p14:tracePt t="23422" x="11498263" y="3155950"/>
          <p14:tracePt t="23425" x="11498263" y="3181350"/>
          <p14:tracePt t="23431" x="11498263" y="3217863"/>
          <p14:tracePt t="23432" x="11498263" y="3230563"/>
          <p14:tracePt t="23439" x="11498263" y="3279775"/>
          <p14:tracePt t="23440" x="11498263" y="3292475"/>
          <p14:tracePt t="23452" x="11498263" y="3341688"/>
          <p14:tracePt t="23455" x="11498263" y="3379788"/>
          <p14:tracePt t="23458" x="11498263" y="3416300"/>
          <p14:tracePt t="23460" x="11498263" y="3429000"/>
          <p14:tracePt t="23462" x="11498263" y="3454400"/>
          <p14:tracePt t="23464" x="11498263" y="3465513"/>
          <p14:tracePt t="23469" x="11498263" y="3503613"/>
          <p14:tracePt t="23472" x="11498263" y="3516313"/>
          <p14:tracePt t="23474" x="11498263" y="3527425"/>
          <p14:tracePt t="23479" x="11498263" y="3552825"/>
          <p14:tracePt t="23484" x="11498263" y="3565525"/>
          <p14:tracePt t="23486" x="11498263" y="3578225"/>
          <p14:tracePt t="23491" x="11498263" y="3602038"/>
          <p14:tracePt t="23501" x="11498263" y="3614738"/>
          <p14:tracePt t="23520" x="11510963" y="3614738"/>
          <p14:tracePt t="23539" x="11523663" y="3614738"/>
          <p14:tracePt t="23547" x="11536363" y="3614738"/>
          <p14:tracePt t="23581" x="11549063" y="3614738"/>
          <p14:tracePt t="23621" x="11560175" y="3614738"/>
          <p14:tracePt t="23697" x="11560175" y="3627438"/>
          <p14:tracePt t="23708" x="11549063" y="3627438"/>
          <p14:tracePt t="23717" x="11549063" y="3640138"/>
          <p14:tracePt t="23726" x="11536363" y="3651250"/>
          <p14:tracePt t="23736" x="11523663" y="3663950"/>
          <p14:tracePt t="23746" x="11510963" y="3663950"/>
          <p14:tracePt t="23753" x="11498263" y="3676650"/>
          <p14:tracePt t="23756" x="11487150" y="3676650"/>
          <p14:tracePt t="23761" x="11487150" y="3689350"/>
          <p14:tracePt t="23765" x="11474450" y="3689350"/>
          <p14:tracePt t="23770" x="11461750" y="3702050"/>
          <p14:tracePt t="23773" x="11449050" y="3702050"/>
          <p14:tracePt t="23777" x="11399838" y="3713163"/>
          <p14:tracePt t="23784" x="11350625" y="3725863"/>
          <p14:tracePt t="23787" x="11337925" y="3738563"/>
          <p14:tracePt t="23798" x="11312525" y="3738563"/>
          <p14:tracePt t="23803" x="11276013" y="3738563"/>
          <p14:tracePt t="23810" x="11263313" y="3738563"/>
          <p14:tracePt t="23817" x="11250613" y="3738563"/>
          <p14:tracePt t="23821" x="11239500" y="3738563"/>
          <p14:tracePt t="23831" x="11226800" y="3738563"/>
          <p14:tracePt t="23838" x="11214100" y="3738563"/>
          <p14:tracePt t="23860" x="11201400" y="3738563"/>
          <p14:tracePt t="23868" x="11188700" y="3738563"/>
          <p14:tracePt t="24309" x="11177588" y="3738563"/>
          <p14:tracePt t="24322" x="11102975" y="3763963"/>
          <p14:tracePt t="24328" x="11041063" y="3800475"/>
          <p14:tracePt t="24336" x="10991850" y="3836988"/>
          <p14:tracePt t="24341" x="10917238" y="3875088"/>
          <p14:tracePt t="24342" x="10904538" y="3887788"/>
          <p14:tracePt t="24344" x="10880725" y="3898900"/>
          <p14:tracePt t="24346" x="10855325" y="3911600"/>
          <p14:tracePt t="24347" x="10842625" y="3911600"/>
          <p14:tracePt t="24352" x="10780713" y="3949700"/>
          <p14:tracePt t="24355" x="10768013" y="3960813"/>
          <p14:tracePt t="24359" x="10706100" y="3998913"/>
          <p14:tracePt t="24360" x="10706100" y="4010025"/>
          <p14:tracePt t="24364" x="10669588" y="4022725"/>
          <p14:tracePt t="24384" x="10483850" y="4133850"/>
          <p14:tracePt t="24389" x="10421938" y="4171950"/>
          <p14:tracePt t="24392" x="10409238" y="4184650"/>
          <p14:tracePt t="24396" x="10334625" y="4233863"/>
          <p14:tracePt t="24401" x="10285413" y="4270375"/>
          <p14:tracePt t="24404" x="10248900" y="4295775"/>
          <p14:tracePt t="24407" x="10223500" y="4308475"/>
          <p14:tracePt t="24412" x="10186988" y="4332288"/>
          <p14:tracePt t="24416" x="10150475" y="4357688"/>
          <p14:tracePt t="24419" x="10125075" y="4381500"/>
          <p14:tracePt t="24422" x="10099675" y="4394200"/>
          <p14:tracePt t="24424" x="10088563" y="4394200"/>
          <p14:tracePt t="24426" x="10075863" y="4406900"/>
          <p14:tracePt t="24428" x="10050463" y="4419600"/>
          <p14:tracePt t="24432" x="10026650" y="4432300"/>
          <p14:tracePt t="24434" x="10013950" y="4443413"/>
          <p14:tracePt t="24436" x="10001250" y="4456113"/>
          <p14:tracePt t="24438" x="9988550" y="4456113"/>
          <p14:tracePt t="24440" x="9975850" y="4468813"/>
          <p14:tracePt t="24447" x="9952038" y="4481513"/>
          <p14:tracePt t="24450" x="9926638" y="4494213"/>
          <p14:tracePt t="24454" x="9913938" y="4505325"/>
          <p14:tracePt t="24456" x="9902825" y="4505325"/>
          <p14:tracePt t="24463" x="9864725" y="4530725"/>
          <p14:tracePt t="24469" x="9840913" y="4543425"/>
          <p14:tracePt t="24473" x="9815513" y="4556125"/>
          <p14:tracePt t="24481" x="9802813" y="4556125"/>
          <p14:tracePt t="24483" x="9790113" y="4567238"/>
          <p14:tracePt t="24487" x="9779000" y="4579938"/>
          <p14:tracePt t="24492" x="9766300" y="4592638"/>
          <p14:tracePt t="24494" x="9753600" y="4592638"/>
          <p14:tracePt t="24500" x="9728200" y="4592638"/>
          <p14:tracePt t="24511" x="9717088" y="4592638"/>
          <p14:tracePt t="24516" x="9704388" y="4592638"/>
          <p14:tracePt t="24526" x="9678988" y="4579938"/>
          <p14:tracePt t="24535" x="9617075" y="4494213"/>
          <p14:tracePt t="24542" x="9604375" y="4456113"/>
          <p14:tracePt t="24547" x="9580563" y="4406900"/>
          <p14:tracePt t="24551" x="9555163" y="4344988"/>
          <p14:tracePt t="24557" x="9542463" y="4270375"/>
          <p14:tracePt t="24561" x="9531350" y="4146550"/>
          <p14:tracePt t="24565" x="9531350" y="4060825"/>
          <p14:tracePt t="24568" x="9531350" y="4035425"/>
          <p14:tracePt t="24575" x="9531350" y="4010025"/>
          <p14:tracePt t="24703" x="9531350" y="3998913"/>
          <p14:tracePt t="24729" x="9555163" y="3998913"/>
          <p14:tracePt t="24735" x="9593263" y="3998913"/>
          <p14:tracePt t="24743" x="9617075" y="3986213"/>
          <p14:tracePt t="24749" x="9655175" y="3973513"/>
          <p14:tracePt t="24753" x="9678988" y="3973513"/>
          <p14:tracePt t="24761" x="9704388" y="3937000"/>
          <p14:tracePt t="24805" x="9691688" y="3937000"/>
          <p14:tracePt t="24816" x="9666288" y="3937000"/>
          <p14:tracePt t="24826" x="9655175" y="3937000"/>
          <p14:tracePt t="24884" x="9642475" y="3949700"/>
          <p14:tracePt t="24897" x="9629775" y="3949700"/>
          <p14:tracePt t="24910" x="9617075" y="3949700"/>
          <p14:tracePt t="24929" x="9604375" y="3949700"/>
          <p14:tracePt t="24943" x="9593263" y="3949700"/>
          <p14:tracePt t="27686" x="9617075" y="4010025"/>
          <p14:tracePt t="27711" x="9691688" y="4146550"/>
          <p14:tracePt t="27749" x="9802813" y="4257675"/>
          <p14:tracePt t="27774" x="9939338" y="4344988"/>
          <p14:tracePt t="27791" x="9975850" y="4370388"/>
          <p14:tracePt t="27807" x="9988550" y="4370388"/>
          <p14:tracePt t="27821" x="10001250" y="4370388"/>
          <p14:tracePt t="27906" x="9939338" y="4394200"/>
          <p14:tracePt t="27912" x="9852025" y="4406900"/>
          <p14:tracePt t="27919" x="9828213" y="4406900"/>
          <p14:tracePt t="27927" x="9728200" y="4443413"/>
          <p14:tracePt t="27933" x="9655175" y="4443413"/>
          <p14:tracePt t="27942" x="9542463" y="4468813"/>
          <p14:tracePt t="27951" x="9469438" y="4481513"/>
          <p14:tracePt t="27958" x="9394825" y="4494213"/>
          <p14:tracePt t="27961" x="9307513" y="4505325"/>
          <p14:tracePt t="27963" x="9296400" y="4505325"/>
          <p14:tracePt t="27968" x="9221788" y="4530725"/>
          <p14:tracePt t="27970" x="9196388" y="4543425"/>
          <p14:tracePt t="27973" x="9147175" y="4543425"/>
          <p14:tracePt t="27977" x="9121775" y="4556125"/>
          <p14:tracePt t="27984" x="9048750" y="4579938"/>
          <p14:tracePt t="27987" x="9010650" y="4592638"/>
          <p14:tracePt t="27990" x="8997950" y="4605338"/>
          <p14:tracePt t="27996" x="8936038" y="4629150"/>
          <p14:tracePt t="27997" x="8924925" y="4629150"/>
          <p14:tracePt t="28000" x="8899525" y="4641850"/>
          <p14:tracePt t="28001" x="8886825" y="4641850"/>
          <p14:tracePt t="28006" x="8837613" y="4654550"/>
          <p14:tracePt t="28008" x="8824913" y="4654550"/>
          <p14:tracePt t="28009" x="8812213" y="4667250"/>
          <p14:tracePt t="28014" x="8788400" y="4667250"/>
          <p14:tracePt t="28016" x="8750300" y="4679950"/>
          <p14:tracePt t="28018" x="8726488" y="4679950"/>
          <p14:tracePt t="28019" x="8713788" y="4691063"/>
          <p14:tracePt t="28022" x="8688388" y="4703763"/>
          <p14:tracePt t="28031" x="8626475" y="4716463"/>
          <p14:tracePt t="28038" x="8577263" y="4729163"/>
          <p14:tracePt t="28040" x="8553450" y="4741863"/>
          <p14:tracePt t="28046" x="8540750" y="4752975"/>
          <p14:tracePt t="28049" x="8528050" y="4752975"/>
          <p14:tracePt t="28051" x="8515350" y="4752975"/>
          <p14:tracePt t="28057" x="8504238" y="4752975"/>
          <p14:tracePt t="28271" x="8466138" y="4791075"/>
          <p14:tracePt t="28278" x="8416925" y="4827588"/>
          <p14:tracePt t="28285" x="8355013" y="4852988"/>
          <p14:tracePt t="28291" x="8267700" y="4876800"/>
          <p14:tracePt t="28300" x="8107363" y="4902200"/>
          <p14:tracePt t="28307" x="7859713" y="4951413"/>
          <p14:tracePt t="28314" x="7761288" y="4964113"/>
          <p14:tracePt t="28317" x="7661275" y="4976813"/>
          <p14:tracePt t="28320" x="7537450" y="4989513"/>
          <p14:tracePt t="28325" x="7426325" y="5000625"/>
          <p14:tracePt t="28332" x="7204075" y="5013325"/>
          <p14:tracePt t="28335" x="7042150" y="5013325"/>
          <p14:tracePt t="28344" x="6819900" y="5013325"/>
          <p14:tracePt t="28349" x="6672263" y="5013325"/>
          <p14:tracePt t="28358" x="6424613" y="5013325"/>
          <p14:tracePt t="28367" x="6053138" y="5013325"/>
          <p14:tracePt t="28373" x="5818188" y="4989513"/>
          <p14:tracePt t="28378" x="5656263" y="4976813"/>
          <p14:tracePt t="28379" x="5607050" y="4964113"/>
          <p14:tracePt t="28382" x="5519738" y="4964113"/>
          <p14:tracePt t="28386" x="5384800" y="4927600"/>
          <p14:tracePt t="28389" x="5260975" y="4914900"/>
          <p14:tracePt t="28394" x="5124450" y="4876800"/>
          <p14:tracePt t="28396" x="5087938" y="4865688"/>
          <p14:tracePt t="28397" x="5026025" y="4840288"/>
          <p14:tracePt t="28399" x="5000625" y="4840288"/>
          <p14:tracePt t="28403" x="4902200" y="4791075"/>
          <p14:tracePt t="28405" x="4876800" y="4778375"/>
          <p14:tracePt t="28407" x="4802188" y="4741863"/>
          <p14:tracePt t="28408" x="4778375" y="4741863"/>
          <p14:tracePt t="28410" x="4727575" y="4716463"/>
          <p14:tracePt t="28413" x="4678363" y="4691063"/>
          <p14:tracePt t="28415" x="4665663" y="4679950"/>
          <p14:tracePt t="28417" x="4603750" y="4641850"/>
          <p14:tracePt t="28420" x="4518025" y="4605338"/>
          <p14:tracePt t="28422" x="4492625" y="4579938"/>
          <p14:tracePt t="28424" x="4456113" y="4556125"/>
          <p14:tracePt t="28426" x="4419600" y="4518025"/>
          <p14:tracePt t="28427" x="4394200" y="4518025"/>
          <p14:tracePt t="28430" x="4332288" y="4456113"/>
          <p14:tracePt t="28437" x="4257675" y="4381500"/>
          <p14:tracePt t="28437" x="4208463" y="4357688"/>
          <p14:tracePt t="28442" x="4121150" y="4257675"/>
          <p14:tracePt t="28444" x="4097338" y="4233863"/>
          <p14:tracePt t="28446" x="4048125" y="4184650"/>
          <p14:tracePt t="28449" x="4022725" y="4146550"/>
          <p14:tracePt t="28451" x="3973513" y="4097338"/>
          <p14:tracePt t="28453" x="3948113" y="4060825"/>
          <p14:tracePt t="28455" x="3911600" y="4010025"/>
          <p14:tracePt t="28457" x="3886200" y="3973513"/>
          <p14:tracePt t="28458" x="3836988" y="3911600"/>
          <p14:tracePt t="28460" x="3824288" y="3898900"/>
          <p14:tracePt t="28465" x="3738563" y="3775075"/>
          <p14:tracePt t="28467" x="3713163" y="3713163"/>
          <p14:tracePt t="28468" x="3700463" y="3689350"/>
          <p14:tracePt t="28469" x="3700463" y="3676650"/>
          <p14:tracePt t="28473" x="3651250" y="3589338"/>
          <p14:tracePt t="28475" x="3627438" y="3516313"/>
          <p14:tracePt t="28477" x="3602038" y="3478213"/>
          <p14:tracePt t="28480" x="3576638" y="3416300"/>
          <p14:tracePt t="28482" x="3576638" y="3379788"/>
          <p14:tracePt t="28485" x="3565525" y="3341688"/>
          <p14:tracePt t="28486" x="3552825" y="3317875"/>
          <p14:tracePt t="28488" x="3552825" y="3292475"/>
          <p14:tracePt t="28492" x="3540125" y="3230563"/>
          <p14:tracePt t="28494" x="3540125" y="3194050"/>
          <p14:tracePt t="28498" x="3540125" y="3144838"/>
          <p14:tracePt t="28500" x="3540125" y="3119438"/>
          <p14:tracePt t="28502" x="3540125" y="3094038"/>
          <p14:tracePt t="28503" x="3540125" y="3082925"/>
          <p14:tracePt t="28506" x="3552825" y="3044825"/>
          <p14:tracePt t="28508" x="3565525" y="3032125"/>
          <p14:tracePt t="28510" x="3565525" y="3021013"/>
          <p14:tracePt t="28513" x="3602038" y="2970213"/>
          <p14:tracePt t="28515" x="3614738" y="2959100"/>
          <p14:tracePt t="28518" x="3663950" y="2933700"/>
          <p14:tracePt t="28522" x="3725863" y="2871788"/>
          <p14:tracePt t="28523" x="3738563" y="2871788"/>
          <p14:tracePt t="28528" x="3873500" y="2809875"/>
          <p14:tracePt t="28530" x="3911600" y="2786063"/>
          <p14:tracePt t="28534" x="4048125" y="2735263"/>
          <p14:tracePt t="28540" x="4233863" y="2686050"/>
          <p14:tracePt t="28546" x="4394200" y="2636838"/>
          <p14:tracePt t="28549" x="4518025" y="2636838"/>
          <p14:tracePt t="28552" x="4641850" y="2611438"/>
          <p14:tracePt t="28554" x="4703763" y="2611438"/>
          <p14:tracePt t="28556" x="4778375" y="2600325"/>
          <p14:tracePt t="28558" x="4876800" y="2600325"/>
          <p14:tracePt t="28560" x="4964113" y="2600325"/>
          <p14:tracePt t="28561" x="5037138" y="2587625"/>
          <p14:tracePt t="28564" x="5111750" y="2587625"/>
          <p14:tracePt t="28565" x="5149850" y="2587625"/>
          <p14:tracePt t="28567" x="5248275" y="2587625"/>
          <p14:tracePt t="28569" x="5297488" y="2587625"/>
          <p14:tracePt t="28570" x="5372100" y="2587625"/>
          <p14:tracePt t="28572" x="5470525" y="2587625"/>
          <p14:tracePt t="28576" x="5619750" y="2587625"/>
          <p14:tracePt t="28578" x="5694363" y="2587625"/>
          <p14:tracePt t="28579" x="5730875" y="2587625"/>
          <p14:tracePt t="28581" x="5780088" y="2587625"/>
          <p14:tracePt t="28582" x="5903913" y="2587625"/>
          <p14:tracePt t="28584" x="5942013" y="2587625"/>
          <p14:tracePt t="28587" x="6003925" y="2600325"/>
          <p14:tracePt t="28588" x="6089650" y="2611438"/>
          <p14:tracePt t="28590" x="6115050" y="2611438"/>
          <p14:tracePt t="28593" x="6176963" y="2624138"/>
          <p14:tracePt t="28594" x="6275388" y="2624138"/>
          <p14:tracePt t="28596" x="6311900" y="2636838"/>
          <p14:tracePt t="28598" x="6362700" y="2636838"/>
          <p14:tracePt t="28600" x="6411913" y="2636838"/>
          <p14:tracePt t="28601" x="6448425" y="2649538"/>
          <p14:tracePt t="28607" x="6683375" y="2686050"/>
          <p14:tracePt t="28609" x="6734175" y="2698750"/>
          <p14:tracePt t="28610" x="6807200" y="2711450"/>
          <p14:tracePt t="28612" x="6845300" y="2711450"/>
          <p14:tracePt t="28614" x="6881813" y="2711450"/>
          <p14:tracePt t="28615" x="6943725" y="2711450"/>
          <p14:tracePt t="28617" x="6969125" y="2724150"/>
          <p14:tracePt t="28618" x="6992938" y="2724150"/>
          <p14:tracePt t="28621" x="7080250" y="2735263"/>
          <p14:tracePt t="28623" x="7092950" y="2735263"/>
          <p14:tracePt t="28624" x="7129463" y="2747963"/>
          <p14:tracePt t="28626" x="7165975" y="2747963"/>
          <p14:tracePt t="28627" x="7178675" y="2747963"/>
          <p14:tracePt t="28628" x="7216775" y="2747963"/>
          <p14:tracePt t="28629" x="7227888" y="2747963"/>
          <p14:tracePt t="28631" x="7240588" y="2760663"/>
          <p14:tracePt t="28638" x="7340600" y="2773363"/>
          <p14:tracePt t="28642" x="7377113" y="2773363"/>
          <p14:tracePt t="28648" x="7413625" y="2773363"/>
          <p14:tracePt t="28655" x="7426325" y="2773363"/>
          <p14:tracePt t="28702" x="7439025" y="2773363"/>
          <p14:tracePt t="28721" x="7451725" y="2747963"/>
          <p14:tracePt t="28733" x="7451725" y="2735263"/>
          <p14:tracePt t="28747" x="7464425" y="2724150"/>
          <p14:tracePt t="28832" x="7464425" y="2760663"/>
          <p14:tracePt t="28839" x="7464425" y="2786063"/>
          <p14:tracePt t="28848" x="7488238" y="2884488"/>
          <p14:tracePt t="28863" x="7513638" y="2959100"/>
          <p14:tracePt t="28878" x="7712075" y="3243263"/>
          <p14:tracePt t="28888" x="7772400" y="3305175"/>
          <p14:tracePt t="28895" x="7958138" y="3465513"/>
          <p14:tracePt t="28902" x="8081963" y="3578225"/>
          <p14:tracePt t="28909" x="8231188" y="3702050"/>
          <p14:tracePt t="28912" x="8367713" y="3787775"/>
          <p14:tracePt t="28923" x="8589963" y="3937000"/>
          <p14:tracePt t="28928" x="8788400" y="4071938"/>
          <p14:tracePt t="28932" x="8850313" y="4110038"/>
          <p14:tracePt t="28935" x="8961438" y="4171950"/>
          <p14:tracePt t="28938" x="9036050" y="4221163"/>
          <p14:tracePt t="28941" x="9121775" y="4270375"/>
          <p14:tracePt t="28945" x="9172575" y="4295775"/>
          <p14:tracePt t="28950" x="9320213" y="4381500"/>
          <p14:tracePt t="28952" x="9356725" y="4394200"/>
          <p14:tracePt t="28954" x="9394825" y="4419600"/>
          <p14:tracePt t="28956" x="9431338" y="4443413"/>
          <p14:tracePt t="28958" x="9480550" y="4468813"/>
          <p14:tracePt t="28959" x="9505950" y="4481513"/>
          <p14:tracePt t="28963" x="9567863" y="4518025"/>
          <p14:tracePt t="28965" x="9593263" y="4530725"/>
          <p14:tracePt t="28968" x="9642475" y="4556125"/>
          <p14:tracePt t="28970" x="9666288" y="4567238"/>
          <p14:tracePt t="28972" x="9704388" y="4592638"/>
          <p14:tracePt t="28974" x="9728200" y="4605338"/>
          <p14:tracePt t="28979" x="9779000" y="4629150"/>
          <p14:tracePt t="28982" x="9828213" y="4641850"/>
          <p14:tracePt t="28984" x="9840913" y="4654550"/>
          <p14:tracePt t="28986" x="9864725" y="4654550"/>
          <p14:tracePt t="28989" x="9890125" y="4679950"/>
          <p14:tracePt t="28991" x="9902825" y="4679950"/>
          <p14:tracePt t="28993" x="9913938" y="4679950"/>
          <p14:tracePt t="28996" x="9939338" y="4691063"/>
          <p14:tracePt t="28999" x="9964738" y="4691063"/>
          <p14:tracePt t="29004" x="9988550" y="4716463"/>
          <p14:tracePt t="29013" x="10026650" y="4716463"/>
          <p14:tracePt t="29015" x="10050463" y="4729163"/>
          <p14:tracePt t="29019" x="10063163" y="4729163"/>
          <p14:tracePt t="29021" x="10075863" y="4729163"/>
          <p14:tracePt t="29024" x="10099675" y="4729163"/>
          <p14:tracePt t="29030" x="10112375" y="4729163"/>
          <p14:tracePt t="29032" x="10125075" y="4729163"/>
          <p14:tracePt t="29037" x="10137775" y="4716463"/>
          <p14:tracePt t="29041" x="10150475" y="4716463"/>
          <p14:tracePt t="29043" x="10150475" y="4703763"/>
          <p14:tracePt t="29048" x="10161588" y="4703763"/>
          <p14:tracePt t="29058" x="10161588" y="4691063"/>
          <p14:tracePt t="29100" x="10161588" y="4679950"/>
          <p14:tracePt t="29115" x="10112375" y="4667250"/>
          <p14:tracePt t="29120" x="10037763" y="4667250"/>
          <p14:tracePt t="29127" x="9975850" y="4667250"/>
          <p14:tracePt t="29132" x="9939338" y="4667250"/>
          <p14:tracePt t="29135" x="9864725" y="4691063"/>
          <p14:tracePt t="29140" x="9828213" y="4703763"/>
          <p14:tracePt t="29143" x="9766300" y="4729163"/>
          <p14:tracePt t="29146" x="9704388" y="4752975"/>
          <p14:tracePt t="29148" x="9678988" y="4765675"/>
          <p14:tracePt t="29149" x="9642475" y="4765675"/>
          <p14:tracePt t="29153" x="9604375" y="4791075"/>
          <p14:tracePt t="29156" x="9567863" y="4791075"/>
          <p14:tracePt t="29158" x="9542463" y="4803775"/>
          <p14:tracePt t="29159" x="9531350" y="4814888"/>
          <p14:tracePt t="29164" x="9444038" y="4840288"/>
          <p14:tracePt t="29167" x="9394825" y="4865688"/>
          <p14:tracePt t="29168" x="9369425" y="4865688"/>
          <p14:tracePt t="29169" x="9345613" y="4889500"/>
          <p14:tracePt t="29170" x="9307513" y="4902200"/>
          <p14:tracePt t="29171" x="9271000" y="4902200"/>
          <p14:tracePt t="29172" x="9258300" y="4914900"/>
          <p14:tracePt t="29173" x="9221788" y="4938713"/>
          <p14:tracePt t="29176" x="9172575" y="4951413"/>
          <p14:tracePt t="29183" x="9010650" y="5026025"/>
          <p14:tracePt t="29185" x="8948738" y="5051425"/>
          <p14:tracePt t="29188" x="8850313" y="5087938"/>
          <p14:tracePt t="29189" x="8824913" y="5100638"/>
          <p14:tracePt t="29191" x="8801100" y="5113338"/>
          <p14:tracePt t="29192" x="8750300" y="5124450"/>
          <p14:tracePt t="29197" x="8615363" y="5186363"/>
          <p14:tracePt t="29201" x="8553450" y="5211763"/>
          <p14:tracePt t="29202" x="8491538" y="5235575"/>
          <p14:tracePt t="29204" x="8442325" y="5248275"/>
          <p14:tracePt t="29207" x="8355013" y="5286375"/>
          <p14:tracePt t="29212" x="8231188" y="5348288"/>
          <p14:tracePt t="29213" x="8205788" y="5348288"/>
          <p14:tracePt t="29215" x="8132763" y="5372100"/>
          <p14:tracePt t="29217" x="8094663" y="5372100"/>
          <p14:tracePt t="29219" x="8032750" y="5410200"/>
          <p14:tracePt t="29221" x="7983538" y="5421313"/>
          <p14:tracePt t="29223" x="7934325" y="5434013"/>
          <p14:tracePt t="29226" x="7872413" y="5446713"/>
          <p14:tracePt t="29228" x="7810500" y="5459413"/>
          <p14:tracePt t="29229" x="7785100" y="5472113"/>
          <p14:tracePt t="29231" x="7723188" y="5483225"/>
          <p14:tracePt t="29232" x="7712075" y="5483225"/>
          <p14:tracePt t="29233" x="7686675" y="5483225"/>
          <p14:tracePt t="29236" x="7612063" y="5508625"/>
          <p14:tracePt t="29238" x="7562850" y="5521325"/>
          <p14:tracePt t="29239" x="7550150" y="5521325"/>
          <p14:tracePt t="29242" x="7464425" y="5534025"/>
          <p14:tracePt t="29244" x="7402513" y="5545138"/>
          <p14:tracePt t="29247" x="7340600" y="5557838"/>
          <p14:tracePt t="29249" x="7289800" y="5557838"/>
          <p14:tracePt t="29252" x="7227888" y="5557838"/>
          <p14:tracePt t="29254" x="7165975" y="5570538"/>
          <p14:tracePt t="29257" x="7129463" y="5570538"/>
          <p14:tracePt t="29262" x="6980238" y="5583238"/>
          <p14:tracePt t="29264" x="6956425" y="5583238"/>
          <p14:tracePt t="29266" x="6931025" y="5583238"/>
          <p14:tracePt t="29267" x="6881813" y="5583238"/>
          <p14:tracePt t="29269" x="6845300" y="5583238"/>
          <p14:tracePt t="29270" x="6832600" y="5583238"/>
          <p14:tracePt t="29276" x="6734175" y="5583238"/>
          <p14:tracePt t="29278" x="6672263" y="5583238"/>
          <p14:tracePt t="29280" x="6659563" y="5583238"/>
          <p14:tracePt t="29282" x="6634163" y="5583238"/>
          <p14:tracePt t="29283" x="6610350" y="5583238"/>
          <p14:tracePt t="29285" x="6597650" y="5583238"/>
          <p14:tracePt t="29287" x="6572250" y="5570538"/>
          <p14:tracePt t="29293" x="6523038" y="5557838"/>
          <p14:tracePt t="29295" x="6510338" y="5557838"/>
          <p14:tracePt t="29298" x="6473825" y="5545138"/>
          <p14:tracePt t="29303" x="6448425" y="5534025"/>
          <p14:tracePt t="29304" x="6435725" y="5534025"/>
          <p14:tracePt t="29310" x="6399213" y="5508625"/>
          <p14:tracePt t="29315" x="6386513" y="5495925"/>
          <p14:tracePt t="29316" x="6373813" y="5495925"/>
          <p14:tracePt t="29321" x="6350000" y="5483225"/>
          <p14:tracePt t="29324" x="6337300" y="5472113"/>
          <p14:tracePt t="29328" x="6311900" y="5446713"/>
          <p14:tracePt t="29329" x="6300788" y="5446713"/>
          <p14:tracePt t="29331" x="6288088" y="5434013"/>
          <p14:tracePt t="29332" x="6288088" y="5421313"/>
          <p14:tracePt t="29336" x="6249988" y="5410200"/>
          <p14:tracePt t="29340" x="6213475" y="5384800"/>
          <p14:tracePt t="29342" x="6200775" y="5372100"/>
          <p14:tracePt t="29344" x="6138863" y="5335588"/>
          <p14:tracePt t="29345" x="6089650" y="5310188"/>
          <p14:tracePt t="29346" x="5978525" y="5248275"/>
          <p14:tracePt t="29348" x="5965825" y="5235575"/>
          <p14:tracePt t="29349" x="5929313" y="5211763"/>
          <p14:tracePt t="29351" x="5903913" y="5199063"/>
          <p14:tracePt t="29353" x="5867400" y="5173663"/>
          <p14:tracePt t="29354" x="5854700" y="5162550"/>
          <p14:tracePt t="29357" x="5829300" y="5149850"/>
          <p14:tracePt t="29359" x="5818188" y="5124450"/>
          <p14:tracePt t="29360" x="5805488" y="5124450"/>
          <p14:tracePt t="29363" x="5780088" y="5113338"/>
          <p14:tracePt t="29366" x="5743575" y="5087938"/>
          <p14:tracePt t="29368" x="5718175" y="5075238"/>
          <p14:tracePt t="29371" x="5681663" y="5038725"/>
          <p14:tracePt t="29372" x="5656263" y="5026025"/>
          <p14:tracePt t="29375" x="5643563" y="5013325"/>
          <p14:tracePt t="29376" x="5594350" y="4989513"/>
          <p14:tracePt t="29388" x="5470525" y="4914900"/>
          <p14:tracePt t="29389" x="5434013" y="4902200"/>
          <p14:tracePt t="29390" x="5434013" y="4889500"/>
          <p14:tracePt t="29392" x="5408613" y="4876800"/>
          <p14:tracePt t="29394" x="5372100" y="4852988"/>
          <p14:tracePt t="29396" x="5346700" y="4840288"/>
          <p14:tracePt t="29398" x="5297488" y="4814888"/>
          <p14:tracePt t="29401" x="5260975" y="4791075"/>
          <p14:tracePt t="29403" x="5211763" y="4765675"/>
          <p14:tracePt t="29405" x="5173663" y="4741863"/>
          <p14:tracePt t="29406" x="5137150" y="4716463"/>
          <p14:tracePt t="29408" x="5099050" y="4691063"/>
          <p14:tracePt t="29409" x="5037138" y="4667250"/>
          <p14:tracePt t="29412" x="5000625" y="4641850"/>
          <p14:tracePt t="29413" x="4987925" y="4641850"/>
          <p14:tracePt t="29416" x="4913313" y="4605338"/>
          <p14:tracePt t="29418" x="4876800" y="4579938"/>
          <p14:tracePt t="29419" x="4840288" y="4567238"/>
          <p14:tracePt t="29421" x="4814888" y="4556125"/>
          <p14:tracePt t="29422" x="4802188" y="4543425"/>
          <p14:tracePt t="29424" x="4752975" y="4518025"/>
          <p14:tracePt t="29425" x="4740275" y="4505325"/>
          <p14:tracePt t="29432" x="4629150" y="4443413"/>
          <p14:tracePt t="29435" x="4567238" y="4406900"/>
          <p14:tracePt t="29438" x="4518025" y="4381500"/>
          <p14:tracePt t="29441" x="4468813" y="4357688"/>
          <p14:tracePt t="29447" x="4394200" y="4319588"/>
          <p14:tracePt t="29449" x="4357688" y="4295775"/>
          <p14:tracePt t="29451" x="4319588" y="4270375"/>
          <p14:tracePt t="29453" x="4295775" y="4257675"/>
          <p14:tracePt t="29456" x="4244975" y="4233863"/>
          <p14:tracePt t="29459" x="4195763" y="4208463"/>
          <p14:tracePt t="29461" x="4183063" y="4184650"/>
          <p14:tracePt t="29463" x="4133850" y="4159250"/>
          <p14:tracePt t="29465" x="4097338" y="4146550"/>
          <p14:tracePt t="29467" x="4084638" y="4133850"/>
          <p14:tracePt t="29469" x="4059238" y="4122738"/>
          <p14:tracePt t="29471" x="4048125" y="4110038"/>
          <p14:tracePt t="29473" x="4022725" y="4097338"/>
          <p14:tracePt t="29476" x="3986213" y="4071938"/>
          <p14:tracePt t="29479" x="3960813" y="4060825"/>
          <p14:tracePt t="29482" x="3911600" y="4035425"/>
          <p14:tracePt t="29486" x="3862388" y="3998913"/>
          <p14:tracePt t="29492" x="3787775" y="3949700"/>
          <p14:tracePt t="29498" x="3663950" y="3898900"/>
          <p14:tracePt t="29503" x="3602038" y="3862388"/>
          <p14:tracePt t="29510" x="3514725" y="3813175"/>
          <p14:tracePt t="29514" x="3441700" y="3763963"/>
          <p14:tracePt t="29519" x="3341688" y="3713163"/>
          <p14:tracePt t="29530" x="3205163" y="3651250"/>
          <p14:tracePt t="29535" x="3155950" y="3627438"/>
          <p14:tracePt t="29544" x="3081338" y="3589338"/>
          <p14:tracePt t="29549" x="3044825" y="3552825"/>
          <p14:tracePt t="29555" x="3008313" y="3540125"/>
          <p14:tracePt t="29559" x="2982913" y="3540125"/>
          <p14:tracePt t="29561" x="2970213" y="3527425"/>
          <p14:tracePt t="29563" x="2957513" y="3527425"/>
          <p14:tracePt t="29569" x="2946400" y="3527425"/>
          <p14:tracePt t="29571" x="2921000" y="3516313"/>
          <p14:tracePt t="29576" x="2908300" y="3516313"/>
          <p14:tracePt t="29578" x="2895600" y="3503613"/>
          <p14:tracePt t="29579" x="2884488" y="3503613"/>
          <p14:tracePt t="29582" x="2871788" y="3503613"/>
          <p14:tracePt t="29584" x="2859088" y="3503613"/>
          <p14:tracePt t="29587" x="2846388" y="3503613"/>
          <p14:tracePt t="29593" x="2822575" y="3503613"/>
          <p14:tracePt t="29594" x="2809875" y="3503613"/>
          <p14:tracePt t="29596" x="2809875" y="3490913"/>
          <p14:tracePt t="29600" x="2797175" y="3490913"/>
          <p14:tracePt t="29602" x="2784475" y="3490913"/>
          <p14:tracePt t="29607" x="2773363" y="3490913"/>
          <p14:tracePt t="29612" x="2760663" y="3490913"/>
          <p14:tracePt t="29622" x="2747963" y="3490913"/>
          <p14:tracePt t="29624" x="2735263" y="3490913"/>
          <p14:tracePt t="29626" x="2722563" y="3490913"/>
          <p14:tracePt t="29629" x="2711450" y="3490913"/>
          <p14:tracePt t="29636" x="2698750" y="3490913"/>
          <p14:tracePt t="29643" x="2649538" y="3490913"/>
          <p14:tracePt t="29645" x="2624138" y="3490913"/>
          <p14:tracePt t="29650" x="2574925" y="3490913"/>
          <p14:tracePt t="29652" x="2549525" y="3490913"/>
          <p14:tracePt t="29656" x="2525713" y="3490913"/>
          <p14:tracePt t="29661" x="2487613" y="3490913"/>
          <p14:tracePt t="29663" x="2474913" y="3490913"/>
          <p14:tracePt t="29667" x="2438400" y="3490913"/>
          <p14:tracePt t="29668" x="2425700" y="3490913"/>
          <p14:tracePt t="29670" x="2413000" y="3490913"/>
          <p14:tracePt t="29672" x="2401888" y="3490913"/>
          <p14:tracePt t="29674" x="2389188" y="3490913"/>
          <p14:tracePt t="29676" x="2376488" y="3490913"/>
          <p14:tracePt t="29680" x="2363788" y="3490913"/>
          <p14:tracePt t="29681" x="2363788" y="3503613"/>
          <p14:tracePt t="29684" x="2351088" y="3516313"/>
          <p14:tracePt t="29687" x="2339975" y="3516313"/>
          <p14:tracePt t="29692" x="2327275" y="3527425"/>
          <p14:tracePt t="29699" x="2314575" y="3527425"/>
          <p14:tracePt t="29708" x="2314575" y="3540125"/>
          <p14:tracePt t="29716" x="2314575" y="3565525"/>
          <p14:tracePt t="29719" x="2314575" y="3589338"/>
          <p14:tracePt t="29723" x="2339975" y="3663950"/>
          <p14:tracePt t="29728" x="2363788" y="3702050"/>
          <p14:tracePt t="29732" x="2389188" y="3751263"/>
          <p14:tracePt t="29737" x="2425700" y="3800475"/>
          <p14:tracePt t="29744" x="2474913" y="3898900"/>
          <p14:tracePt t="29749" x="2500313" y="3937000"/>
          <p14:tracePt t="29752" x="2525713" y="3960813"/>
          <p14:tracePt t="29755" x="2536825" y="3986213"/>
          <p14:tracePt t="29760" x="2574925" y="4022725"/>
          <p14:tracePt t="29763" x="2611438" y="4060825"/>
          <p14:tracePt t="29767" x="2660650" y="4110038"/>
          <p14:tracePt t="29769" x="2686050" y="4133850"/>
          <p14:tracePt t="29771" x="2711450" y="4146550"/>
          <p14:tracePt t="29775" x="2747963" y="4195763"/>
          <p14:tracePt t="29778" x="2797175" y="4233863"/>
          <p14:tracePt t="29779" x="2797175" y="4246563"/>
          <p14:tracePt t="29781" x="2822575" y="4257675"/>
          <p14:tracePt t="29782" x="2871788" y="4308475"/>
          <p14:tracePt t="29786" x="2895600" y="4319588"/>
          <p14:tracePt t="29790" x="2957513" y="4370388"/>
          <p14:tracePt t="29793" x="2995613" y="4394200"/>
          <p14:tracePt t="29795" x="3044825" y="4432300"/>
          <p14:tracePt t="29797" x="3070225" y="4456113"/>
          <p14:tracePt t="29800" x="3094038" y="4468813"/>
          <p14:tracePt t="29806" x="3143250" y="4505325"/>
          <p14:tracePt t="29808" x="3168650" y="4518025"/>
          <p14:tracePt t="29810" x="3181350" y="4530725"/>
          <p14:tracePt t="29812" x="3194050" y="4543425"/>
          <p14:tracePt t="29813" x="3217863" y="4556125"/>
          <p14:tracePt t="29816" x="3255963" y="4592638"/>
          <p14:tracePt t="29821" x="3305175" y="4629150"/>
          <p14:tracePt t="29825" x="3328988" y="4641850"/>
          <p14:tracePt t="29831" x="3403600" y="4679950"/>
          <p14:tracePt t="29834" x="3429000" y="4703763"/>
          <p14:tracePt t="29837" x="3452813" y="4716463"/>
          <p14:tracePt t="29839" x="3465513" y="4729163"/>
          <p14:tracePt t="29842" x="3478213" y="4729163"/>
          <p14:tracePt t="29843" x="3503613" y="4741863"/>
          <p14:tracePt t="29851" x="3540125" y="4765675"/>
          <p14:tracePt t="29853" x="3552825" y="4765675"/>
          <p14:tracePt t="29856" x="3565525" y="4765675"/>
          <p14:tracePt t="29858" x="3576638" y="4778375"/>
          <p14:tracePt t="29864" x="3589338" y="4778375"/>
          <p14:tracePt t="29917" x="3576638" y="4778375"/>
          <p14:tracePt t="29925" x="3552825" y="4778375"/>
          <p14:tracePt t="29933" x="3540125" y="4778375"/>
          <p14:tracePt t="29941" x="3416300" y="4752975"/>
          <p14:tracePt t="29946" x="3267075" y="4752975"/>
          <p14:tracePt t="29950" x="3155950" y="4752975"/>
          <p14:tracePt t="29953" x="3070225" y="4752975"/>
          <p14:tracePt t="29960" x="2995613" y="4752975"/>
          <p14:tracePt t="29966" x="2809875" y="4752975"/>
          <p14:tracePt t="29971" x="2698750" y="4752975"/>
          <p14:tracePt t="29977" x="2536825" y="4741863"/>
          <p14:tracePt t="29984" x="2451100" y="4729163"/>
          <p14:tracePt t="29992" x="2376488" y="4716463"/>
          <p14:tracePt t="29997" x="2227263" y="4716463"/>
          <p14:tracePt t="30002" x="2165350" y="4716463"/>
          <p14:tracePt t="30008" x="2092325" y="4703763"/>
          <p14:tracePt t="30013" x="2041525" y="4691063"/>
          <p14:tracePt t="30017" x="1992313" y="4691063"/>
          <p14:tracePt t="30028" x="1930400" y="4679950"/>
          <p14:tracePt t="30031" x="1906588" y="4679950"/>
          <p14:tracePt t="30036" x="1893888" y="4679950"/>
          <p14:tracePt t="30051" x="1893888" y="4667250"/>
          <p14:tracePt t="30080" x="1893888" y="4654550"/>
          <p14:tracePt t="30089" x="1881188" y="4654550"/>
          <p14:tracePt t="30096" x="1868488" y="4641850"/>
          <p14:tracePt t="30110" x="1857375" y="4629150"/>
          <p14:tracePt t="30121" x="1831975" y="4605338"/>
          <p14:tracePt t="30126" x="1806575" y="4579938"/>
          <p14:tracePt t="30132" x="1782763" y="4556125"/>
          <p14:tracePt t="30136" x="1770063" y="4543425"/>
          <p14:tracePt t="30141" x="1757363" y="4518025"/>
          <p14:tracePt t="30149" x="1757363" y="4505325"/>
          <p14:tracePt t="30153" x="1744663" y="4494213"/>
          <p14:tracePt t="30156" x="1744663" y="4481513"/>
          <p14:tracePt t="30162" x="1733550" y="4481513"/>
          <p14:tracePt t="30166" x="1733550" y="4456113"/>
          <p14:tracePt t="30174" x="1733550" y="4432300"/>
          <p14:tracePt t="30179" x="1733550" y="4406900"/>
          <p14:tracePt t="30184" x="1733550" y="4394200"/>
          <p14:tracePt t="30187" x="1733550" y="4381500"/>
          <p14:tracePt t="30194" x="1744663" y="4319588"/>
          <p14:tracePt t="30196" x="1757363" y="4295775"/>
          <p14:tracePt t="30197" x="1770063" y="4283075"/>
          <p14:tracePt t="30201" x="1782763" y="4257675"/>
          <p14:tracePt t="30204" x="1795463" y="4246563"/>
          <p14:tracePt t="30207" x="1806575" y="4233863"/>
          <p14:tracePt t="30208" x="1819275" y="4221163"/>
          <p14:tracePt t="30210" x="1831975" y="4208463"/>
          <p14:tracePt t="30214" x="1844675" y="4208463"/>
          <p14:tracePt t="30218" x="1868488" y="4184650"/>
          <p14:tracePt t="30220" x="1881188" y="4184650"/>
          <p14:tracePt t="30224" x="1906588" y="4184650"/>
          <p14:tracePt t="30225" x="1906588" y="4171950"/>
          <p14:tracePt t="30226" x="1919288" y="4171950"/>
          <p14:tracePt t="30231" x="1930400" y="4159250"/>
          <p14:tracePt t="30234" x="1955800" y="4159250"/>
          <p14:tracePt t="30237" x="1981200" y="4146550"/>
          <p14:tracePt t="30243" x="2005013" y="4146550"/>
          <p14:tracePt t="30245" x="2030413" y="4133850"/>
          <p14:tracePt t="30250" x="2041525" y="4133850"/>
          <p14:tracePt t="30255" x="2054225" y="4133850"/>
          <p14:tracePt t="30256" x="2054225" y="4122738"/>
          <p14:tracePt t="30258" x="2066925" y="4122738"/>
          <p14:tracePt t="30261" x="2079625" y="4122738"/>
          <p14:tracePt t="30273" x="2116138" y="4122738"/>
          <p14:tracePt t="30283" x="2128838" y="4110038"/>
          <p14:tracePt t="30753" x="2141538" y="4110038"/>
          <p14:tracePt t="30771" x="2141538" y="4122738"/>
          <p14:tracePt t="30781" x="2154238" y="4133850"/>
          <p14:tracePt t="30788" x="2165350" y="4133850"/>
          <p14:tracePt t="30793" x="2165350" y="4146550"/>
          <p14:tracePt t="30797" x="2178050" y="4146550"/>
          <p14:tracePt t="30802" x="2190750" y="4159250"/>
          <p14:tracePt t="30804" x="2190750" y="4171950"/>
          <p14:tracePt t="30808" x="2203450" y="4171950"/>
          <p14:tracePt t="30813" x="2216150" y="4195763"/>
          <p14:tracePt t="30818" x="2227263" y="4208463"/>
          <p14:tracePt t="30826" x="2239963" y="4221163"/>
          <p14:tracePt t="30829" x="2301875" y="4270375"/>
          <p14:tracePt t="30833" x="2376488" y="4308475"/>
          <p14:tracePt t="30837" x="2401888" y="4319588"/>
          <p14:tracePt t="30840" x="2463800" y="4357688"/>
          <p14:tracePt t="30843" x="2487613" y="4370388"/>
          <p14:tracePt t="30852" x="2562225" y="4394200"/>
          <p14:tracePt t="30855" x="2598738" y="4394200"/>
          <p14:tracePt t="30857" x="2624138" y="4406900"/>
          <p14:tracePt t="30860" x="2636838" y="4419600"/>
          <p14:tracePt t="30861" x="2660650" y="4419600"/>
          <p14:tracePt t="30863" x="2673350" y="4432300"/>
          <p14:tracePt t="30867" x="2698750" y="4432300"/>
          <p14:tracePt t="30874" x="2747963" y="4456113"/>
          <p14:tracePt t="30877" x="2773363" y="4468813"/>
          <p14:tracePt t="30881" x="2797175" y="4468813"/>
          <p14:tracePt t="30883" x="2797175" y="4481513"/>
          <p14:tracePt t="30887" x="2822575" y="4481513"/>
          <p14:tracePt t="30891" x="2846388" y="4494213"/>
          <p14:tracePt t="30893" x="2859088" y="4505325"/>
          <p14:tracePt t="30897" x="2871788" y="4505325"/>
          <p14:tracePt t="30901" x="2895600" y="4530725"/>
          <p14:tracePt t="30904" x="2908300" y="4543425"/>
          <p14:tracePt t="30907" x="2933700" y="4556125"/>
          <p14:tracePt t="30914" x="2957513" y="4567238"/>
          <p14:tracePt t="30922" x="2995613" y="4592638"/>
          <p14:tracePt t="30925" x="3019425" y="4605338"/>
          <p14:tracePt t="30929" x="3032125" y="4618038"/>
          <p14:tracePt t="30932" x="3044825" y="4641850"/>
          <p14:tracePt t="30939" x="3057525" y="4654550"/>
          <p14:tracePt t="30943" x="3070225" y="4667250"/>
          <p14:tracePt t="30947" x="3081338" y="4691063"/>
          <p14:tracePt t="30952" x="3094038" y="4703763"/>
          <p14:tracePt t="30955" x="3094038" y="4716463"/>
          <p14:tracePt t="30961" x="3094038" y="4741863"/>
          <p14:tracePt t="30963" x="3106738" y="4752975"/>
          <p14:tracePt t="30967" x="3106738" y="4765675"/>
          <p14:tracePt t="30972" x="3119438" y="4791075"/>
          <p14:tracePt t="30975" x="3119438" y="4803775"/>
          <p14:tracePt t="30980" x="3119438" y="4827588"/>
          <p14:tracePt t="30984" x="3119438" y="4852988"/>
          <p14:tracePt t="30989" x="3119438" y="4865688"/>
          <p14:tracePt t="30997" x="3094038" y="4927600"/>
          <p14:tracePt t="31001" x="3057525" y="4989513"/>
          <p14:tracePt t="31004" x="3032125" y="5038725"/>
          <p14:tracePt t="31009" x="2995613" y="5075238"/>
          <p14:tracePt t="31012" x="2982913" y="5087938"/>
          <p14:tracePt t="31015" x="2946400" y="5124450"/>
          <p14:tracePt t="31017" x="2933700" y="5137150"/>
          <p14:tracePt t="31020" x="2895600" y="5162550"/>
          <p14:tracePt t="31026" x="2871788" y="5199063"/>
          <p14:tracePt t="31029" x="2846388" y="5211763"/>
          <p14:tracePt t="31031" x="2835275" y="5235575"/>
          <p14:tracePt t="31035" x="2797175" y="5248275"/>
          <p14:tracePt t="31038" x="2784475" y="5260975"/>
          <p14:tracePt t="31040" x="2773363" y="5286375"/>
          <p14:tracePt t="31042" x="2760663" y="5286375"/>
          <p14:tracePt t="31043" x="2760663" y="5297488"/>
          <p14:tracePt t="31047" x="2747963" y="5310188"/>
          <p14:tracePt t="31054" x="2735263" y="5310188"/>
          <p14:tracePt t="31059" x="2722563" y="5335588"/>
          <p14:tracePt t="31063" x="2711450" y="5335588"/>
          <p14:tracePt t="31070" x="2711450" y="5348288"/>
          <p14:tracePt t="31074" x="2698750" y="5348288"/>
          <p14:tracePt t="31080" x="2698750" y="5359400"/>
          <p14:tracePt t="31138" x="2686050" y="5359400"/>
          <p14:tracePt t="31149" x="2673350" y="5359400"/>
          <p14:tracePt t="31157" x="2660650" y="5359400"/>
          <p14:tracePt t="31166" x="2660650" y="5348288"/>
          <p14:tracePt t="31172" x="2649538" y="5348288"/>
          <p14:tracePt t="31173" x="2649538" y="5335588"/>
          <p14:tracePt t="31178" x="2649538" y="5322888"/>
          <p14:tracePt t="31187" x="2649538" y="5310188"/>
          <p14:tracePt t="31194" x="2649538" y="5273675"/>
          <p14:tracePt t="31198" x="2660650" y="5260975"/>
          <p14:tracePt t="31202" x="2673350" y="5248275"/>
          <p14:tracePt t="31204" x="2686050" y="5224463"/>
          <p14:tracePt t="31208" x="2722563" y="5224463"/>
          <p14:tracePt t="31210" x="2735263" y="5211763"/>
          <p14:tracePt t="31214" x="2747963" y="5199063"/>
          <p14:tracePt t="31215" x="2773363" y="5199063"/>
          <p14:tracePt t="31218" x="2784475" y="5186363"/>
          <p14:tracePt t="31231" x="2859088" y="5162550"/>
          <p14:tracePt t="31238" x="2884488" y="5149850"/>
          <p14:tracePt t="31240" x="2895600" y="5149850"/>
          <p14:tracePt t="31250" x="2908300" y="5137150"/>
          <p14:tracePt t="31261" x="2921000" y="5137150"/>
          <p14:tracePt t="31264" x="2921000" y="5124450"/>
          <p14:tracePt t="31269" x="2933700" y="5124450"/>
          <p14:tracePt t="31276" x="2957513" y="5124450"/>
          <p14:tracePt t="31281" x="2970213" y="5113338"/>
          <p14:tracePt t="31283" x="2982913" y="5113338"/>
          <p14:tracePt t="31290" x="3019425" y="5113338"/>
          <p14:tracePt t="31293" x="3044825" y="5113338"/>
          <p14:tracePt t="31296" x="3070225" y="5100638"/>
          <p14:tracePt t="31302" x="3094038" y="5100638"/>
          <p14:tracePt t="31305" x="3132138" y="5100638"/>
          <p14:tracePt t="31307" x="3143250" y="5100638"/>
          <p14:tracePt t="31311" x="3168650" y="5087938"/>
          <p14:tracePt t="31312" x="3181350" y="5087938"/>
          <p14:tracePt t="31314" x="3194050" y="5087938"/>
          <p14:tracePt t="31318" x="3205163" y="5087938"/>
          <p14:tracePt t="31320" x="3230563" y="5087938"/>
          <p14:tracePt t="31325" x="3255963" y="5087938"/>
          <p14:tracePt t="31334" x="3317875" y="5087938"/>
          <p14:tracePt t="31336" x="3328988" y="5087938"/>
          <p14:tracePt t="31340" x="3341688" y="5087938"/>
          <p14:tracePt t="31346" x="3367088" y="5087938"/>
          <p14:tracePt t="31352" x="3379788" y="5087938"/>
          <p14:tracePt t="31361" x="3390900" y="5087938"/>
          <p14:tracePt t="31499" x="3379788" y="5087938"/>
          <p14:tracePt t="31507" x="3367088" y="5087938"/>
          <p14:tracePt t="31514" x="3354388" y="5087938"/>
          <p14:tracePt t="31519" x="3341688" y="5087938"/>
          <p14:tracePt t="31528" x="3328988" y="5087938"/>
          <p14:tracePt t="31535" x="3317875" y="5087938"/>
          <p14:tracePt t="31542" x="3305175" y="5087938"/>
          <p14:tracePt t="31554" x="3292475" y="5087938"/>
          <p14:tracePt t="31561" x="3279775" y="5087938"/>
          <p14:tracePt t="31567" x="3267075" y="5087938"/>
          <p14:tracePt t="31573" x="3255963" y="5087938"/>
          <p14:tracePt t="31579" x="3243263" y="5087938"/>
          <p14:tracePt t="31586" x="3230563" y="5087938"/>
          <p14:tracePt t="31592" x="3217863" y="5100638"/>
          <p14:tracePt t="31595" x="3205163" y="5100638"/>
          <p14:tracePt t="31600" x="3194050" y="5100638"/>
          <p14:tracePt t="31606" x="3168650" y="5113338"/>
          <p14:tracePt t="31608" x="3119438" y="5137150"/>
          <p14:tracePt t="31609" x="3106738" y="5149850"/>
          <p14:tracePt t="31612" x="3081338" y="5162550"/>
          <p14:tracePt t="31614" x="3057525" y="5186363"/>
          <p14:tracePt t="31617" x="3032125" y="5211763"/>
          <p14:tracePt t="31622" x="3008313" y="5235575"/>
          <p14:tracePt t="31625" x="2982913" y="5260975"/>
          <p14:tracePt t="31629" x="2957513" y="5297488"/>
          <p14:tracePt t="31632" x="2933700" y="5322888"/>
          <p14:tracePt t="31636" x="2908300" y="5348288"/>
          <p14:tracePt t="31639" x="2884488" y="5384800"/>
          <p14:tracePt t="31640" x="2871788" y="5397500"/>
          <p14:tracePt t="31642" x="2859088" y="5410200"/>
          <p14:tracePt t="31646" x="2835275" y="5446713"/>
          <p14:tracePt t="31649" x="2822575" y="5472113"/>
          <p14:tracePt t="31652" x="2784475" y="5508625"/>
          <p14:tracePt t="31657" x="2760663" y="5545138"/>
          <p14:tracePt t="31662" x="2735263" y="5570538"/>
          <p14:tracePt t="31664" x="2735263" y="5583238"/>
          <p14:tracePt t="31668" x="2722563" y="5607050"/>
          <p14:tracePt t="31672" x="2698750" y="5632450"/>
          <p14:tracePt t="31678" x="2660650" y="5707063"/>
          <p14:tracePt t="31684" x="2624138" y="5743575"/>
          <p14:tracePt t="31686" x="2587625" y="5781675"/>
          <p14:tracePt t="31688" x="2574925" y="5805488"/>
          <p14:tracePt t="31691" x="2549525" y="5843588"/>
          <p14:tracePt t="31693" x="2536825" y="5843588"/>
          <p14:tracePt t="31694" x="2525713" y="5854700"/>
          <p14:tracePt t="31697" x="2513013" y="5880100"/>
          <p14:tracePt t="31698" x="2500313" y="5905500"/>
          <p14:tracePt t="31700" x="2487613" y="5905500"/>
          <p14:tracePt t="31704" x="2463800" y="5942013"/>
          <p14:tracePt t="31705" x="2451100" y="5954713"/>
          <p14:tracePt t="31706" x="2451100" y="5967413"/>
          <p14:tracePt t="31708" x="2425700" y="5978525"/>
          <p14:tracePt t="31709" x="2425700" y="5991225"/>
          <p14:tracePt t="31711" x="2413000" y="6016625"/>
          <p14:tracePt t="31714" x="2401888" y="6029325"/>
          <p14:tracePt t="31715" x="2389188" y="6053138"/>
          <p14:tracePt t="31718" x="2376488" y="6065838"/>
          <p14:tracePt t="31721" x="2363788" y="6091238"/>
          <p14:tracePt t="31723" x="2363788" y="6102350"/>
          <p14:tracePt t="31724" x="2351088" y="6115050"/>
          <p14:tracePt t="31727" x="2339975" y="6127750"/>
          <p14:tracePt t="31728" x="2339975" y="6140450"/>
          <p14:tracePt t="31734" x="2327275" y="6189663"/>
          <p14:tracePt t="31739" x="2301875" y="6226175"/>
          <p14:tracePt t="31741" x="2289175" y="6238875"/>
          <p14:tracePt t="31745" x="2278063" y="6264275"/>
          <p14:tracePt t="31746" x="2278063" y="6276975"/>
          <p14:tracePt t="31747" x="2265363" y="6288088"/>
          <p14:tracePt t="31751" x="2252663" y="6313488"/>
          <p14:tracePt t="31754" x="2239963" y="6337300"/>
          <p14:tracePt t="31757" x="2216150" y="6362700"/>
          <p14:tracePt t="31758" x="2203450" y="6388100"/>
          <p14:tracePt t="31764" x="2178050" y="6424613"/>
          <p14:tracePt t="31766" x="2165350" y="6437313"/>
          <p14:tracePt t="31770" x="2154238" y="6473825"/>
          <p14:tracePt t="31773" x="2128838" y="6499225"/>
          <p14:tracePt t="31776" x="2116138" y="6523038"/>
          <p14:tracePt t="31780" x="2092325" y="6561138"/>
          <p14:tracePt t="31783" x="2079625" y="6584950"/>
          <p14:tracePt t="31790" x="2041525" y="6646863"/>
          <p14:tracePt t="31793" x="2030413" y="6672263"/>
          <p14:tracePt t="31796" x="2017713" y="6697663"/>
          <p14:tracePt t="31799" x="2005013" y="6721475"/>
          <p14:tracePt t="31805" x="1981200" y="6759575"/>
          <p14:tracePt t="31809" x="1968500" y="6796088"/>
          <p14:tracePt t="31811" x="1955800" y="6808788"/>
          <p14:tracePt t="31814" x="1943100" y="6832600"/>
          <p14:tracePt t="31817" x="1930400" y="6832600"/>
          <p14:tracePt t="31928" x="1373188" y="6759575"/>
          <p14:tracePt t="31932" x="1362075" y="6708775"/>
          <p14:tracePt t="31938" x="1362075" y="6684963"/>
          <p14:tracePt t="31948" x="1373188" y="6646863"/>
          <p14:tracePt t="32108" x="1385888" y="6635750"/>
          <p14:tracePt t="32120" x="1411288" y="6623050"/>
          <p14:tracePt t="32130" x="1485900" y="6610350"/>
          <p14:tracePt t="32140" x="1547813" y="6584950"/>
          <p14:tracePt t="32145" x="1571625" y="6573838"/>
          <p14:tracePt t="32154" x="1609725" y="6548438"/>
          <p14:tracePt t="32160" x="1620838" y="6548438"/>
          <p14:tracePt t="32166" x="1620838" y="6535738"/>
          <p14:tracePt t="32182" x="1597025" y="6535738"/>
          <p14:tracePt t="32187" x="1584325" y="6535738"/>
          <p14:tracePt t="32198" x="1571625" y="6535738"/>
          <p14:tracePt t="32202" x="1571625" y="6523038"/>
          <p14:tracePt t="32216" x="1571625" y="6511925"/>
          <p14:tracePt t="32223" x="1571625" y="6499225"/>
          <p14:tracePt t="32230" x="1571625" y="6486525"/>
          <p14:tracePt t="32238" x="1571625" y="6473825"/>
          <p14:tracePt t="32247" x="1571625" y="6461125"/>
          <p14:tracePt t="32252" x="1571625" y="6450013"/>
          <p14:tracePt t="32259" x="1571625" y="6437313"/>
          <p14:tracePt t="32264" x="1571625" y="6424613"/>
          <p14:tracePt t="32269" x="1571625" y="6411913"/>
          <p14:tracePt t="32276" x="1571625" y="6388100"/>
          <p14:tracePt t="32285" x="1571625" y="6375400"/>
          <p14:tracePt t="32294" x="1571625" y="6362700"/>
          <p14:tracePt t="32312" x="1584325" y="6350000"/>
          <p14:tracePt t="32319" x="1584325" y="6337300"/>
          <p14:tracePt t="32329" x="1597025" y="6326188"/>
          <p14:tracePt t="32333" x="1597025" y="6313488"/>
          <p14:tracePt t="32343" x="1597025" y="6300788"/>
          <p14:tracePt t="32348" x="1609725" y="6288088"/>
          <p14:tracePt t="32359" x="1609725" y="6264275"/>
          <p14:tracePt t="32366" x="1620838" y="6238875"/>
          <p14:tracePt t="32374" x="1620838" y="6226175"/>
          <p14:tracePt t="32383" x="1620838" y="6215063"/>
          <p14:tracePt t="32394" x="1620838" y="6202363"/>
          <p14:tracePt t="32405" x="1633538" y="6164263"/>
          <p14:tracePt t="32410" x="1633538" y="6153150"/>
          <p14:tracePt t="32423" x="1633538" y="6078538"/>
          <p14:tracePt t="32432" x="1633538" y="6029325"/>
          <p14:tracePt t="32440" x="1633538" y="5978525"/>
          <p14:tracePt t="32451" x="1633538" y="5929313"/>
          <p14:tracePt t="32454" x="1633538" y="5916613"/>
          <p14:tracePt t="32456" x="1633538" y="5905500"/>
          <p14:tracePt t="32460" x="1633538" y="5892800"/>
          <p14:tracePt t="32465" x="1633538" y="5880100"/>
          <p14:tracePt t="32468" x="1633538" y="5867400"/>
          <p14:tracePt t="32471" x="1633538" y="5854700"/>
          <p14:tracePt t="32476" x="1633538" y="5843588"/>
          <p14:tracePt t="32488" x="1633538" y="5830888"/>
          <p14:tracePt t="32499" x="1633538" y="5818188"/>
          <p14:tracePt t="32669" x="1620838" y="5805488"/>
          <p14:tracePt t="32681" x="1609725" y="5805488"/>
          <p14:tracePt t="32693" x="1597025" y="5792788"/>
          <p14:tracePt t="32700" x="1584325" y="5792788"/>
          <p14:tracePt t="32712" x="1558925" y="5792788"/>
          <p14:tracePt t="32718" x="1547813" y="5781675"/>
          <p14:tracePt t="32723" x="1535113" y="5781675"/>
          <p14:tracePt t="32731" x="1522413" y="5756275"/>
          <p14:tracePt t="32738" x="1509713" y="5743575"/>
          <p14:tracePt t="32746" x="1497013" y="5743575"/>
          <p14:tracePt t="32750" x="1485900" y="5730875"/>
          <p14:tracePt t="32759" x="1473200" y="5719763"/>
          <p14:tracePt t="32763" x="1473200" y="5707063"/>
          <p14:tracePt t="32767" x="1460500" y="5707063"/>
          <p14:tracePt t="32779" x="1447800" y="5694363"/>
          <p14:tracePt t="32785" x="1435100" y="5681663"/>
          <p14:tracePt t="32809" x="1423988" y="5668963"/>
          <p14:tracePt t="32815" x="1423988" y="5657850"/>
          <p14:tracePt t="33200" x="1423988" y="5719763"/>
          <p14:tracePt t="33209" x="1423988" y="5818188"/>
          <p14:tracePt t="33217" x="1423988" y="5942013"/>
          <p14:tracePt t="33222" x="1398588" y="6029325"/>
          <p14:tracePt t="33233" x="1373188" y="6164263"/>
          <p14:tracePt t="33237" x="1349375" y="6264275"/>
          <p14:tracePt t="33242" x="1336675" y="6313488"/>
          <p14:tracePt t="33246" x="1311275" y="6399213"/>
          <p14:tracePt t="33248" x="1300163" y="6411913"/>
          <p14:tracePt t="33250" x="1300163" y="6424613"/>
          <p14:tracePt t="33253" x="1287463" y="6461125"/>
          <p14:tracePt t="33254" x="1287463" y="6473825"/>
          <p14:tracePt t="33257" x="1274763" y="6499225"/>
          <p14:tracePt t="33258" x="1262063" y="6511925"/>
          <p14:tracePt t="33261" x="1262063" y="6535738"/>
          <p14:tracePt t="33263" x="1249363" y="6561138"/>
          <p14:tracePt t="33265" x="1249363" y="6573838"/>
          <p14:tracePt t="33267" x="1225550" y="6623050"/>
          <p14:tracePt t="33269" x="1225550" y="6635750"/>
          <p14:tracePt t="33270" x="1212850" y="6659563"/>
          <p14:tracePt t="33274" x="1200150" y="6708775"/>
          <p14:tracePt t="33275" x="1189038" y="6721475"/>
          <p14:tracePt t="33277" x="1189038" y="6734175"/>
          <p14:tracePt t="33280" x="1163638" y="6783388"/>
          <p14:tracePt t="33282" x="1163638" y="6796088"/>
          <p14:tracePt t="33283" x="1163638" y="6808788"/>
          <p14:tracePt t="33286" x="1150938" y="6832600"/>
          <p14:tracePt t="34317" x="1311275" y="6697663"/>
          <p14:tracePt t="34326" x="1373188" y="6584950"/>
          <p14:tracePt t="34334" x="1460500" y="6437313"/>
          <p14:tracePt t="34343" x="1584325" y="6264275"/>
          <p14:tracePt t="34353" x="1620838" y="6202363"/>
          <p14:tracePt t="34360" x="1770063" y="6016625"/>
          <p14:tracePt t="34368" x="1844675" y="5942013"/>
          <p14:tracePt t="34374" x="1919288" y="5880100"/>
          <p14:tracePt t="34378" x="1981200" y="5830888"/>
          <p14:tracePt t="34380" x="1992313" y="5818188"/>
          <p14:tracePt t="34381" x="2017713" y="5805488"/>
          <p14:tracePt t="34383" x="2030413" y="5792788"/>
          <p14:tracePt t="34384" x="2030413" y="5781675"/>
          <p14:tracePt t="34387" x="2054225" y="5768975"/>
          <p14:tracePt t="34388" x="2079625" y="5743575"/>
          <p14:tracePt t="34390" x="2092325" y="5743575"/>
          <p14:tracePt t="34391" x="2103438" y="5730875"/>
          <p14:tracePt t="34394" x="2141538" y="5707063"/>
          <p14:tracePt t="34400" x="2178050" y="5694363"/>
          <p14:tracePt t="34404" x="2216150" y="5668963"/>
          <p14:tracePt t="34406" x="2227263" y="5657850"/>
          <p14:tracePt t="34410" x="2252663" y="5645150"/>
          <p14:tracePt t="34412" x="2265363" y="5645150"/>
          <p14:tracePt t="34425" x="2339975" y="5607050"/>
          <p14:tracePt t="34431" x="2351088" y="5595938"/>
          <p14:tracePt t="34433" x="2363788" y="5595938"/>
          <p14:tracePt t="34435" x="2376488" y="5583238"/>
          <p14:tracePt t="34437" x="2389188" y="5583238"/>
          <p14:tracePt t="34440" x="2401888" y="5570538"/>
          <p14:tracePt t="34449" x="2413000" y="5570538"/>
          <p14:tracePt t="34893" x="2401888" y="5570538"/>
          <p14:tracePt t="34909" x="2376488" y="5583238"/>
          <p14:tracePt t="34914" x="2363788" y="5583238"/>
          <p14:tracePt t="34924" x="2351088" y="5583238"/>
          <p14:tracePt t="34927" x="2327275" y="5595938"/>
          <p14:tracePt t="34934" x="2314575" y="5595938"/>
          <p14:tracePt t="34940" x="2301875" y="5607050"/>
          <p14:tracePt t="34941" x="2289175" y="5607050"/>
          <p14:tracePt t="34945" x="2278063" y="5607050"/>
          <p14:tracePt t="34947" x="2278063" y="5619750"/>
          <p14:tracePt t="34949" x="2265363" y="5619750"/>
          <p14:tracePt t="34955" x="2252663" y="5632450"/>
          <p14:tracePt t="34961" x="2227263" y="5645150"/>
          <p14:tracePt t="34966" x="2203450" y="5668963"/>
          <p14:tracePt t="34969" x="2203450" y="5681663"/>
          <p14:tracePt t="34971" x="2190750" y="5681663"/>
          <p14:tracePt t="34974" x="2178050" y="5694363"/>
          <p14:tracePt t="34977" x="2165350" y="5707063"/>
          <p14:tracePt t="34983" x="2141538" y="5730875"/>
          <p14:tracePt t="34987" x="2128838" y="5743575"/>
          <p14:tracePt t="34989" x="2128838" y="5756275"/>
          <p14:tracePt t="34991" x="2116138" y="5768975"/>
          <p14:tracePt t="34994" x="2103438" y="5781675"/>
          <p14:tracePt t="35000" x="2079625" y="5805488"/>
          <p14:tracePt t="35008" x="2054225" y="5843588"/>
          <p14:tracePt t="35010" x="2054225" y="5854700"/>
          <p14:tracePt t="35013" x="2030413" y="5867400"/>
          <p14:tracePt t="35015" x="2030413" y="5880100"/>
          <p14:tracePt t="35018" x="2017713" y="5892800"/>
          <p14:tracePt t="35021" x="2017713" y="5905500"/>
          <p14:tracePt t="35024" x="2005013" y="5916613"/>
          <p14:tracePt t="35025" x="2005013" y="5929313"/>
          <p14:tracePt t="35030" x="1981200" y="5954713"/>
          <p14:tracePt t="35037" x="1955800" y="5991225"/>
          <p14:tracePt t="35044" x="1930400" y="6029325"/>
          <p14:tracePt t="35046" x="1930400" y="6040438"/>
          <p14:tracePt t="35049" x="1919288" y="6065838"/>
          <p14:tracePt t="35052" x="1906588" y="6078538"/>
          <p14:tracePt t="35055" x="1893888" y="6091238"/>
          <p14:tracePt t="35061" x="1881188" y="6140450"/>
          <p14:tracePt t="35063" x="1868488" y="6140450"/>
          <p14:tracePt t="35064" x="1868488" y="6153150"/>
          <p14:tracePt t="35071" x="1844675" y="6189663"/>
          <p14:tracePt t="35076" x="1831975" y="6226175"/>
          <p14:tracePt t="35079" x="1819275" y="6251575"/>
          <p14:tracePt t="35092" x="1795463" y="6326188"/>
          <p14:tracePt t="35098" x="1782763" y="6362700"/>
          <p14:tracePt t="35100" x="1782763" y="6375400"/>
          <p14:tracePt t="35103" x="1770063" y="6399213"/>
          <p14:tracePt t="35106" x="1757363" y="6424613"/>
          <p14:tracePt t="35111" x="1744663" y="6450013"/>
          <p14:tracePt t="35115" x="1744663" y="6473825"/>
          <p14:tracePt t="35123" x="1733550" y="6523038"/>
          <p14:tracePt t="35127" x="1720850" y="6535738"/>
          <p14:tracePt t="35135" x="1708150" y="6573838"/>
          <p14:tracePt t="35139" x="1695450" y="6584950"/>
          <p14:tracePt t="35146" x="1695450" y="6610350"/>
          <p14:tracePt t="35147" x="1682750" y="6610350"/>
          <p14:tracePt t="35153" x="1682750" y="6623050"/>
          <p14:tracePt t="35155" x="1682750" y="6635750"/>
          <p14:tracePt t="35159" x="1671638" y="6635750"/>
          <p14:tracePt t="35164" x="1658938" y="6659563"/>
          <p14:tracePt t="35173" x="1658938" y="6672263"/>
          <p14:tracePt t="35188" x="1646238" y="6684963"/>
          <p14:tracePt t="35258" x="1633538" y="6684963"/>
          <p14:tracePt t="35270" x="1633538" y="6697663"/>
          <p14:tracePt t="35290" x="1609725" y="6708775"/>
          <p14:tracePt t="35296" x="1609725" y="6721475"/>
          <p14:tracePt t="35301" x="1597025" y="6721475"/>
          <p14:tracePt t="35309" x="1597025" y="6734175"/>
          <p14:tracePt t="35314" x="1584325" y="6734175"/>
          <p14:tracePt t="35322" x="1584325" y="6746875"/>
          <p14:tracePt t="35328" x="1571625" y="6770688"/>
          <p14:tracePt t="35334" x="1558925" y="6770688"/>
          <p14:tracePt t="35340" x="1558925" y="6783388"/>
          <p14:tracePt t="35347" x="1547813" y="6796088"/>
          <p14:tracePt t="35350" x="1547813" y="6808788"/>
          <p14:tracePt t="35352" x="1547813" y="6821488"/>
          <p14:tracePt t="35354" x="1535113" y="6832600"/>
          <p14:tracePt t="35360" x="1535113" y="6845300"/>
          <p14:tracePt t="35363" x="1522413" y="68453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08957-76FE-92FD-981B-D894C7400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GO to Simulation Part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15DB84B-5C3E-195B-74D4-89281947B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1904216"/>
            <a:ext cx="12202941" cy="3800610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CB9B4AF-BD84-C125-AD5F-FF24DABF7F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23340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32"/>
    </mc:Choice>
    <mc:Fallback>
      <p:transition spd="slow" advTm="21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2" x="1955800" y="6783388"/>
          <p14:tracePt t="503" x="2154238" y="6708775"/>
          <p14:tracePt t="509" x="2227263" y="6672263"/>
          <p14:tracePt t="518" x="2474913" y="6573838"/>
          <p14:tracePt t="526" x="2660650" y="6499225"/>
          <p14:tracePt t="533" x="2797175" y="6461125"/>
          <p14:tracePt t="538" x="2957513" y="6399213"/>
          <p14:tracePt t="542" x="3044825" y="6362700"/>
          <p14:tracePt t="546" x="3143250" y="6326188"/>
          <p14:tracePt t="553" x="3279775" y="6276975"/>
          <p14:tracePt t="557" x="3354388" y="6238875"/>
          <p14:tracePt t="559" x="3416300" y="6215063"/>
          <p14:tracePt t="562" x="3441700" y="6202363"/>
          <p14:tracePt t="564" x="3503613" y="6189663"/>
          <p14:tracePt t="566" x="3552825" y="6164263"/>
          <p14:tracePt t="568" x="3565525" y="6164263"/>
          <p14:tracePt t="570" x="3576638" y="6153150"/>
          <p14:tracePt t="571" x="3602038" y="6140450"/>
          <p14:tracePt t="572" x="3627438" y="6140450"/>
          <p14:tracePt t="574" x="3651250" y="6127750"/>
          <p14:tracePt t="575" x="3676650" y="6115050"/>
          <p14:tracePt t="577" x="3687763" y="6115050"/>
          <p14:tracePt t="582" x="3749675" y="6078538"/>
          <p14:tracePt t="583" x="3762375" y="6078538"/>
          <p14:tracePt t="585" x="3775075" y="6065838"/>
          <p14:tracePt t="587" x="3787775" y="6053138"/>
          <p14:tracePt t="588" x="3811588" y="6053138"/>
          <p14:tracePt t="590" x="3811588" y="6040438"/>
          <p14:tracePt t="594" x="3849688" y="6029325"/>
          <p14:tracePt t="597" x="3862388" y="6016625"/>
          <p14:tracePt t="599" x="3873500" y="6003925"/>
          <p14:tracePt t="604" x="3886200" y="5991225"/>
          <p14:tracePt t="606" x="3898900" y="5978525"/>
          <p14:tracePt t="612" x="3911600" y="5954713"/>
          <p14:tracePt t="613" x="3924300" y="5942013"/>
          <p14:tracePt t="615" x="3924300" y="5929313"/>
          <p14:tracePt t="618" x="3924300" y="5916613"/>
          <p14:tracePt t="619" x="3924300" y="5905500"/>
          <p14:tracePt t="626" x="3924300" y="5867400"/>
          <p14:tracePt t="628" x="3924300" y="5854700"/>
          <p14:tracePt t="630" x="3924300" y="5843588"/>
          <p14:tracePt t="631" x="3924300" y="5818188"/>
          <p14:tracePt t="635" x="3911600" y="5781675"/>
          <p14:tracePt t="636" x="3911600" y="5768975"/>
          <p14:tracePt t="638" x="3898900" y="5768975"/>
          <p14:tracePt t="644" x="3873500" y="5694363"/>
          <p14:tracePt t="646" x="3873500" y="5681663"/>
          <p14:tracePt t="648" x="3862388" y="5657850"/>
          <p14:tracePt t="650" x="3849688" y="5632450"/>
          <p14:tracePt t="651" x="3836988" y="5619750"/>
          <p14:tracePt t="653" x="3836988" y="5595938"/>
          <p14:tracePt t="667" x="3725863" y="5372100"/>
          <p14:tracePt t="669" x="3687763" y="5335588"/>
          <p14:tracePt t="671" x="3687763" y="5310188"/>
          <p14:tracePt t="673" x="3651250" y="5248275"/>
          <p14:tracePt t="675" x="3638550" y="5248275"/>
          <p14:tracePt t="679" x="3576638" y="5149850"/>
          <p14:tracePt t="681" x="3576638" y="5137150"/>
          <p14:tracePt t="685" x="3514725" y="5051425"/>
          <p14:tracePt t="691" x="3416300" y="4902200"/>
          <p14:tracePt t="693" x="3379788" y="4852988"/>
          <p14:tracePt t="695" x="3367088" y="4827588"/>
          <p14:tracePt t="696" x="3317875" y="4778375"/>
          <p14:tracePt t="697" x="3317875" y="4765675"/>
          <p14:tracePt t="699" x="3292475" y="4752975"/>
          <p14:tracePt t="701" x="3243263" y="4691063"/>
          <p14:tracePt t="703" x="3217863" y="4654550"/>
          <p14:tracePt t="708" x="3094038" y="4518025"/>
          <p14:tracePt t="710" x="3081338" y="4505325"/>
          <p14:tracePt t="714" x="2995613" y="4406900"/>
          <p14:tracePt t="716" x="2982913" y="4394200"/>
          <p14:tracePt t="722" x="2859088" y="4270375"/>
          <p14:tracePt t="723" x="2835275" y="4246563"/>
          <p14:tracePt t="724" x="2809875" y="4233863"/>
          <p14:tracePt t="727" x="2760663" y="4184650"/>
          <p14:tracePt t="729" x="2735263" y="4159250"/>
          <p14:tracePt t="731" x="2686050" y="4122738"/>
          <p14:tracePt t="733" x="2624138" y="4048125"/>
          <p14:tracePt t="736" x="2587625" y="4022725"/>
          <p14:tracePt t="740" x="2513013" y="3960813"/>
          <p14:tracePt t="742" x="2487613" y="3937000"/>
          <p14:tracePt t="743" x="2463800" y="3911600"/>
          <p14:tracePt t="745" x="2438400" y="3887788"/>
          <p14:tracePt t="747" x="2389188" y="3836988"/>
          <p14:tracePt t="748" x="2363788" y="3836988"/>
          <p14:tracePt t="750" x="2339975" y="3813175"/>
          <p14:tracePt t="752" x="2301875" y="3763963"/>
          <p14:tracePt t="754" x="2265363" y="3738563"/>
          <p14:tracePt t="757" x="2216150" y="3689350"/>
          <p14:tracePt t="759" x="2190750" y="3676650"/>
          <p14:tracePt t="761" x="2154238" y="3640138"/>
          <p14:tracePt t="762" x="2141538" y="3627438"/>
          <p14:tracePt t="765" x="2092325" y="3589338"/>
          <p14:tracePt t="767" x="2079625" y="3565525"/>
          <p14:tracePt t="771" x="2066925" y="3565525"/>
          <p14:tracePt t="774" x="1981200" y="3490913"/>
          <p14:tracePt t="779" x="1943100" y="3441700"/>
          <p14:tracePt t="782" x="1906588" y="3416300"/>
          <p14:tracePt t="786" x="1893888" y="3403600"/>
          <p14:tracePt t="789" x="1857375" y="3367088"/>
          <p14:tracePt t="792" x="1831975" y="3341688"/>
          <p14:tracePt t="795" x="1819275" y="3330575"/>
          <p14:tracePt t="807" x="1782763" y="3292475"/>
          <p14:tracePt t="813" x="1770063" y="3279775"/>
          <p14:tracePt t="1161" x="1795463" y="3255963"/>
          <p14:tracePt t="1167" x="1857375" y="3206750"/>
          <p14:tracePt t="1172" x="1906588" y="3181350"/>
          <p14:tracePt t="1181" x="1981200" y="3132138"/>
          <p14:tracePt t="1187" x="2054225" y="3094038"/>
          <p14:tracePt t="1196" x="2116138" y="3057525"/>
          <p14:tracePt t="1200" x="2165350" y="3021013"/>
          <p14:tracePt t="1209" x="2216150" y="2995613"/>
          <p14:tracePt t="1217" x="2265363" y="2959100"/>
          <p14:tracePt t="1226" x="2327275" y="2933700"/>
          <p14:tracePt t="1232" x="2376488" y="2908300"/>
          <p14:tracePt t="1238" x="2413000" y="2897188"/>
          <p14:tracePt t="1241" x="2463800" y="2884488"/>
          <p14:tracePt t="1243" x="2487613" y="2884488"/>
          <p14:tracePt t="1244" x="2500313" y="2884488"/>
          <p14:tracePt t="1248" x="2525713" y="2871788"/>
          <p14:tracePt t="1254" x="2549525" y="2859088"/>
          <p14:tracePt t="1256" x="2562225" y="2847975"/>
          <p14:tracePt t="1258" x="2574925" y="2847975"/>
          <p14:tracePt t="1264" x="2587625" y="2847975"/>
          <p14:tracePt t="1267" x="2598738" y="2847975"/>
          <p14:tracePt t="1276" x="2574925" y="2847975"/>
          <p14:tracePt t="1279" x="2562225" y="2847975"/>
          <p14:tracePt t="1282" x="2536825" y="2859088"/>
          <p14:tracePt t="1292" x="2474913" y="2871788"/>
          <p14:tracePt t="1297" x="2463800" y="2897188"/>
          <p14:tracePt t="1305" x="2463800" y="2908300"/>
          <p14:tracePt t="1308" x="2463800" y="2921000"/>
          <p14:tracePt t="1452" x="2451100" y="2921000"/>
          <p14:tracePt t="1464" x="2438400" y="2921000"/>
          <p14:tracePt t="1500" x="2463800" y="2946400"/>
          <p14:tracePt t="1507" x="2525713" y="3008313"/>
          <p14:tracePt t="1512" x="2536825" y="3021013"/>
          <p14:tracePt t="1515" x="2549525" y="3032125"/>
          <p14:tracePt t="1521" x="2574925" y="3044825"/>
          <p14:tracePt t="1527" x="2611438" y="3057525"/>
          <p14:tracePt t="1532" x="2624138" y="3057525"/>
          <p14:tracePt t="1548" x="2598738" y="2995613"/>
          <p14:tracePt t="1557" x="2549525" y="2970213"/>
          <p14:tracePt t="1564" x="2487613" y="2970213"/>
          <p14:tracePt t="1570" x="2451100" y="2970213"/>
          <p14:tracePt t="1574" x="2425700" y="2970213"/>
          <p14:tracePt t="1584" x="2351088" y="2970213"/>
          <p14:tracePt t="1588" x="2339975" y="2982913"/>
          <p14:tracePt t="1590" x="2314575" y="2982913"/>
          <p14:tracePt t="1594" x="2289175" y="2982913"/>
          <p14:tracePt t="1598" x="2265363" y="2995613"/>
          <p14:tracePt t="1600" x="2252663" y="2995613"/>
          <p14:tracePt t="1602" x="2239963" y="2995613"/>
          <p14:tracePt t="1605" x="2216150" y="2995613"/>
          <p14:tracePt t="1608" x="2190750" y="2995613"/>
          <p14:tracePt t="1612" x="2178050" y="3008313"/>
          <p14:tracePt t="1614" x="2154238" y="3008313"/>
          <p14:tracePt t="1616" x="2141538" y="3008313"/>
          <p14:tracePt t="1618" x="2116138" y="3008313"/>
          <p14:tracePt t="1625" x="2079625" y="3008313"/>
          <p14:tracePt t="1633" x="2030413" y="3021013"/>
          <p14:tracePt t="1634" x="2017713" y="3021013"/>
          <p14:tracePt t="1638" x="1992313" y="3021013"/>
          <p14:tracePt t="1641" x="1981200" y="3021013"/>
          <p14:tracePt t="1642" x="1968500" y="3032125"/>
          <p14:tracePt t="1644" x="1955800" y="3032125"/>
          <p14:tracePt t="1647" x="1930400" y="3032125"/>
          <p14:tracePt t="1655" x="1893888" y="3044825"/>
          <p14:tracePt t="1657" x="1868488" y="3044825"/>
          <p14:tracePt t="1659" x="1857375" y="3057525"/>
          <p14:tracePt t="1661" x="1844675" y="3057525"/>
          <p14:tracePt t="1662" x="1831975" y="3070225"/>
          <p14:tracePt t="1665" x="1806575" y="3070225"/>
          <p14:tracePt t="1673" x="1770063" y="3082925"/>
          <p14:tracePt t="1674" x="1757363" y="3082925"/>
          <p14:tracePt t="1675" x="1757363" y="3094038"/>
          <p14:tracePt t="1676" x="1744663" y="3094038"/>
          <p14:tracePt t="1679" x="1733550" y="3094038"/>
          <p14:tracePt t="1681" x="1720850" y="3094038"/>
          <p14:tracePt t="1685" x="1708150" y="3119438"/>
          <p14:tracePt t="1687" x="1695450" y="3119438"/>
          <p14:tracePt t="1691" x="1682750" y="3119438"/>
          <p14:tracePt t="1697" x="1671638" y="3132138"/>
          <p14:tracePt t="1706" x="1658938" y="3132138"/>
          <p14:tracePt t="1709" x="1646238" y="3144838"/>
          <p14:tracePt t="1714" x="1633538" y="3144838"/>
          <p14:tracePt t="1717" x="1620838" y="3144838"/>
          <p14:tracePt t="1721" x="1609725" y="3155950"/>
          <p14:tracePt t="1728" x="1597025" y="3168650"/>
          <p14:tracePt t="1737" x="1571625" y="3168650"/>
          <p14:tracePt t="1740" x="1571625" y="3181350"/>
          <p14:tracePt t="1743" x="1558925" y="3181350"/>
          <p14:tracePt t="1752" x="1547813" y="3181350"/>
          <p14:tracePt t="1754" x="1547813" y="3194050"/>
          <p14:tracePt t="1756" x="1535113" y="3194050"/>
          <p14:tracePt t="1759" x="1522413" y="3194050"/>
          <p14:tracePt t="1767" x="1509713" y="3206750"/>
          <p14:tracePt t="1774" x="1509713" y="3217863"/>
          <p14:tracePt t="1778" x="1497013" y="3217863"/>
          <p14:tracePt t="1783" x="1485900" y="3217863"/>
          <p14:tracePt t="1787" x="1485900" y="3230563"/>
          <p14:tracePt t="1793" x="1460500" y="3243263"/>
          <p14:tracePt t="1801" x="1447800" y="3255963"/>
          <p14:tracePt t="1808" x="1447800" y="3268663"/>
          <p14:tracePt t="1817" x="1435100" y="3279775"/>
          <p14:tracePt t="1821" x="1423988" y="3292475"/>
          <p14:tracePt t="1826" x="1411288" y="3317875"/>
          <p14:tracePt t="1833" x="1411288" y="3330575"/>
          <p14:tracePt t="1839" x="1411288" y="3341688"/>
          <p14:tracePt t="1846" x="1398588" y="3367088"/>
          <p14:tracePt t="1853" x="1398588" y="3392488"/>
          <p14:tracePt t="1864" x="1398588" y="3429000"/>
          <p14:tracePt t="1867" x="1398588" y="3441700"/>
          <p14:tracePt t="1874" x="1398588" y="3465513"/>
          <p14:tracePt t="1878" x="1398588" y="3478213"/>
          <p14:tracePt t="1880" x="1398588" y="3490913"/>
          <p14:tracePt t="1885" x="1398588" y="3503613"/>
          <p14:tracePt t="1887" x="1398588" y="3516313"/>
          <p14:tracePt t="1891" x="1398588" y="3527425"/>
          <p14:tracePt t="1893" x="1398588" y="3540125"/>
          <p14:tracePt t="1897" x="1398588" y="3552825"/>
          <p14:tracePt t="1900" x="1398588" y="3565525"/>
          <p14:tracePt t="1905" x="1398588" y="3578225"/>
          <p14:tracePt t="1910" x="1398588" y="3589338"/>
          <p14:tracePt t="1911" x="1398588" y="3602038"/>
          <p14:tracePt t="1915" x="1398588" y="3614738"/>
          <p14:tracePt t="1917" x="1398588" y="3627438"/>
          <p14:tracePt t="1926" x="1398588" y="3640138"/>
          <p14:tracePt t="1932" x="1398588" y="3651250"/>
          <p14:tracePt t="1940" x="1398588" y="3663950"/>
          <p14:tracePt t="1944" x="1398588" y="3676650"/>
          <p14:tracePt t="1956" x="1398588" y="3689350"/>
          <p14:tracePt t="1975" x="1398588" y="3702050"/>
          <p14:tracePt t="1987" x="1398588" y="3713163"/>
          <p14:tracePt t="2004" x="1398588" y="3725863"/>
          <p14:tracePt t="2022" x="1398588" y="3738563"/>
          <p14:tracePt t="2037" x="1398588" y="3751263"/>
          <p14:tracePt t="2053" x="1385888" y="3763963"/>
          <p14:tracePt t="2060" x="1385888" y="3775075"/>
          <p14:tracePt t="2073" x="1373188" y="3787775"/>
          <p14:tracePt t="2081" x="1362075" y="3800475"/>
          <p14:tracePt t="2086" x="1349375" y="3800475"/>
          <p14:tracePt t="2091" x="1336675" y="3825875"/>
          <p14:tracePt t="2100" x="1311275" y="3836988"/>
          <p14:tracePt t="2104" x="1300163" y="3849688"/>
          <p14:tracePt t="2117" x="1262063" y="3875088"/>
          <p14:tracePt t="2122" x="1249363" y="3887788"/>
          <p14:tracePt t="2131" x="1225550" y="3898900"/>
          <p14:tracePt t="2138" x="1200150" y="3911600"/>
          <p14:tracePt t="2143" x="1189038" y="3937000"/>
          <p14:tracePt t="2146" x="1176338" y="3937000"/>
          <p14:tracePt t="2149" x="1163638" y="3949700"/>
          <p14:tracePt t="2154" x="1150938" y="3960813"/>
          <p14:tracePt t="2156" x="1138238" y="3960813"/>
          <p14:tracePt t="2161" x="1127125" y="3973513"/>
          <p14:tracePt t="2164" x="1114425" y="3986213"/>
          <p14:tracePt t="2171" x="1089025" y="3998913"/>
          <p14:tracePt t="2182" x="1065213" y="4010025"/>
          <p14:tracePt t="2185" x="1052513" y="4010025"/>
          <p14:tracePt t="2191" x="1039813" y="4010025"/>
          <p14:tracePt t="2195" x="1027113" y="4022725"/>
          <p14:tracePt t="2200" x="1014413" y="4022725"/>
          <p14:tracePt t="2202" x="1003300" y="4022725"/>
          <p14:tracePt t="2207" x="1003300" y="4035425"/>
          <p14:tracePt t="2211" x="990600" y="4035425"/>
          <p14:tracePt t="2220" x="977900" y="4035425"/>
          <p14:tracePt t="2235" x="965200" y="4035425"/>
          <p14:tracePt t="2240" x="952500" y="4035425"/>
          <p14:tracePt t="2261" x="941388" y="4035425"/>
          <p14:tracePt t="2287" x="928688" y="4035425"/>
          <p14:tracePt t="2327" x="915988" y="4022725"/>
          <p14:tracePt t="2338" x="903288" y="4022725"/>
          <p14:tracePt t="2353" x="903288" y="4010025"/>
          <p14:tracePt t="2364" x="903288" y="3998913"/>
          <p14:tracePt t="2378" x="903288" y="3986213"/>
          <p14:tracePt t="2391" x="903288" y="3973513"/>
          <p14:tracePt t="2430" x="903288" y="3960813"/>
          <p14:tracePt t="2481" x="915988" y="3960813"/>
          <p14:tracePt t="2499" x="941388" y="3986213"/>
          <p14:tracePt t="2508" x="965200" y="4048125"/>
          <p14:tracePt t="2520" x="1003300" y="4133850"/>
          <p14:tracePt t="2526" x="1027113" y="4208463"/>
          <p14:tracePt t="2532" x="1052513" y="4270375"/>
          <p14:tracePt t="2534" x="1065213" y="4295775"/>
          <p14:tracePt t="2535" x="1076325" y="4308475"/>
          <p14:tracePt t="2538" x="1089025" y="4319588"/>
          <p14:tracePt t="2539" x="1101725" y="4357688"/>
          <p14:tracePt t="2546" x="1127125" y="4394200"/>
          <p14:tracePt t="2551" x="1150938" y="4432300"/>
          <p14:tracePt t="2554" x="1163638" y="4443413"/>
          <p14:tracePt t="2555" x="1163638" y="4456113"/>
          <p14:tracePt t="2558" x="1176338" y="4481513"/>
          <p14:tracePt t="2564" x="1212850" y="4530725"/>
          <p14:tracePt t="2565" x="1225550" y="4543425"/>
          <p14:tracePt t="2567" x="1225550" y="4556125"/>
          <p14:tracePt t="2570" x="1238250" y="4567238"/>
          <p14:tracePt t="2576" x="1262063" y="4605338"/>
          <p14:tracePt t="2578" x="1274763" y="4618038"/>
          <p14:tracePt t="2579" x="1274763" y="4629150"/>
          <p14:tracePt t="2581" x="1287463" y="4641850"/>
          <p14:tracePt t="2582" x="1300163" y="4654550"/>
          <p14:tracePt t="2584" x="1300163" y="4667250"/>
          <p14:tracePt t="2587" x="1311275" y="4679950"/>
          <p14:tracePt t="2589" x="1323975" y="4691063"/>
          <p14:tracePt t="2591" x="1323975" y="4703763"/>
          <p14:tracePt t="2595" x="1349375" y="4729163"/>
          <p14:tracePt t="2600" x="1373188" y="4752975"/>
          <p14:tracePt t="2606" x="1398588" y="4778375"/>
          <p14:tracePt t="2608" x="1411288" y="4791075"/>
          <p14:tracePt t="2611" x="1423988" y="4803775"/>
          <p14:tracePt t="2613" x="1435100" y="4803775"/>
          <p14:tracePt t="2615" x="1447800" y="4814888"/>
          <p14:tracePt t="2617" x="1460500" y="4827588"/>
          <p14:tracePt t="2620" x="1485900" y="4827588"/>
          <p14:tracePt t="2622" x="1497013" y="4840288"/>
          <p14:tracePt t="2626" x="1535113" y="4840288"/>
          <p14:tracePt t="2628" x="1558925" y="4852988"/>
          <p14:tracePt t="2632" x="1597025" y="4865688"/>
          <p14:tracePt t="2636" x="1633538" y="4865688"/>
          <p14:tracePt t="2638" x="1646238" y="4865688"/>
          <p14:tracePt t="2643" x="1695450" y="4865688"/>
          <p14:tracePt t="2645" x="1708150" y="4865688"/>
          <p14:tracePt t="2648" x="1733550" y="4865688"/>
          <p14:tracePt t="2662" x="1757363" y="4865688"/>
          <p14:tracePt t="2664" x="1795463" y="4865688"/>
          <p14:tracePt t="2667" x="1819275" y="4865688"/>
          <p14:tracePt t="2672" x="1831975" y="4865688"/>
          <p14:tracePt t="2689" x="1868488" y="4865688"/>
          <p14:tracePt t="2712" x="1893888" y="4865688"/>
          <p14:tracePt t="2714" x="1906588" y="4865688"/>
          <p14:tracePt t="2715" x="1919288" y="4852988"/>
          <p14:tracePt t="2762" x="1906588" y="4852988"/>
          <p14:tracePt t="2772" x="1881188" y="4840288"/>
          <p14:tracePt t="2804" x="1844675" y="4840288"/>
          <p14:tracePt t="2824" x="1795463" y="4852988"/>
          <p14:tracePt t="2837" x="1708150" y="4902200"/>
          <p14:tracePt t="2841" x="1620838" y="4976813"/>
          <p14:tracePt t="2847" x="1584325" y="5026025"/>
          <p14:tracePt t="2850" x="1547813" y="5062538"/>
          <p14:tracePt t="2853" x="1547813" y="5075238"/>
          <p14:tracePt t="2856" x="1535113" y="5087938"/>
          <p14:tracePt t="2857" x="1522413" y="5100638"/>
          <p14:tracePt t="2862" x="1522413" y="5113338"/>
          <p14:tracePt t="2867" x="1497013" y="5149850"/>
          <p14:tracePt t="2869" x="1485900" y="5162550"/>
          <p14:tracePt t="2871" x="1473200" y="5173663"/>
          <p14:tracePt t="2873" x="1460500" y="5186363"/>
          <p14:tracePt t="2892" x="1435100" y="5211763"/>
          <p14:tracePt t="2895" x="1398588" y="5235575"/>
          <p14:tracePt t="2897" x="1385888" y="5248275"/>
          <p14:tracePt t="2901" x="1373188" y="5248275"/>
          <p14:tracePt t="2904" x="1362075" y="5260975"/>
          <p14:tracePt t="2907" x="1349375" y="5260975"/>
          <p14:tracePt t="2909" x="1336675" y="5260975"/>
          <p14:tracePt t="2914" x="1336675" y="5273675"/>
          <p14:tracePt t="2916" x="1311275" y="5273675"/>
          <p14:tracePt t="2921" x="1300163" y="5273675"/>
          <p14:tracePt t="2961" x="1287463" y="5273675"/>
          <p14:tracePt t="2971" x="1262063" y="5273675"/>
          <p14:tracePt t="2973" x="1238250" y="5273675"/>
          <p14:tracePt t="2977" x="1225550" y="5260975"/>
          <p14:tracePt t="2979" x="1212850" y="5248275"/>
          <p14:tracePt t="3018" x="1189038" y="5235575"/>
          <p14:tracePt t="3020" x="1138238" y="5186363"/>
          <p14:tracePt t="3024" x="1101725" y="5162550"/>
          <p14:tracePt t="3027" x="1089025" y="5137150"/>
          <p14:tracePt t="3035" x="1039813" y="5087938"/>
          <p14:tracePt t="3039" x="990600" y="5038725"/>
          <p14:tracePt t="3042" x="977900" y="5026025"/>
          <p14:tracePt t="3046" x="941388" y="5000625"/>
          <p14:tracePt t="3051" x="915988" y="4964113"/>
          <p14:tracePt t="3053" x="903288" y="4964113"/>
          <p14:tracePt t="3055" x="890588" y="4951413"/>
          <p14:tracePt t="3056" x="879475" y="4938713"/>
          <p14:tracePt t="3061" x="866775" y="4914900"/>
          <p14:tracePt t="3063" x="854075" y="4914900"/>
          <p14:tracePt t="3064" x="854075" y="4902200"/>
          <p14:tracePt t="3066" x="841375" y="4902200"/>
          <p14:tracePt t="3067" x="841375" y="4889500"/>
          <p14:tracePt t="3069" x="828675" y="4889500"/>
          <p14:tracePt t="3071" x="828675" y="4876800"/>
          <p14:tracePt t="3073" x="817563" y="4865688"/>
          <p14:tracePt t="3081" x="804863" y="4840288"/>
          <p14:tracePt t="3083" x="792163" y="4840288"/>
          <p14:tracePt t="3097" x="792163" y="4814888"/>
          <p14:tracePt t="3129" x="792163" y="4803775"/>
          <p14:tracePt t="3150" x="792163" y="4791075"/>
          <p14:tracePt t="3181" x="792163" y="4778375"/>
          <p14:tracePt t="3193" x="792163" y="4752975"/>
          <p14:tracePt t="3202" x="792163" y="4741863"/>
          <p14:tracePt t="3230" x="792163" y="4729163"/>
          <p14:tracePt t="3314" x="792163" y="4716463"/>
          <p14:tracePt t="3323" x="792163" y="4703763"/>
          <p14:tracePt t="3333" x="792163" y="4679950"/>
          <p14:tracePt t="3342" x="804863" y="4667250"/>
          <p14:tracePt t="3356" x="817563" y="4641850"/>
          <p14:tracePt t="3365" x="854075" y="4618038"/>
          <p14:tracePt t="3372" x="928688" y="4592638"/>
          <p14:tracePt t="3379" x="941388" y="4592638"/>
          <p14:tracePt t="3388" x="977900" y="4579938"/>
          <p14:tracePt t="3401" x="1065213" y="4543425"/>
          <p14:tracePt t="3410" x="1076325" y="4543425"/>
          <p14:tracePt t="3432" x="1114425" y="4530725"/>
          <p14:tracePt t="3444" x="1189038" y="4530725"/>
          <p14:tracePt t="3450" x="1225550" y="4518025"/>
          <p14:tracePt t="3460" x="1323975" y="4505325"/>
          <p14:tracePt t="3463" x="1336675" y="4505325"/>
          <p14:tracePt t="3475" x="1385888" y="4505325"/>
          <p14:tracePt t="3482" x="1423988" y="4505325"/>
          <p14:tracePt t="3489" x="1460500" y="4518025"/>
          <p14:tracePt t="3493" x="1473200" y="4530725"/>
          <p14:tracePt t="3509" x="1497013" y="4543425"/>
          <p14:tracePt t="3512" x="1522413" y="4567238"/>
          <p14:tracePt t="3517" x="1522413" y="4579938"/>
          <p14:tracePt t="3520" x="1535113" y="4592638"/>
          <p14:tracePt t="3526" x="1558925" y="4605338"/>
          <p14:tracePt t="3534" x="1571625" y="4629150"/>
          <p14:tracePt t="3547" x="1584325" y="4641850"/>
          <p14:tracePt t="4055" x="1584325" y="4618038"/>
          <p14:tracePt t="4087" x="1584325" y="4605338"/>
          <p14:tracePt t="4096" x="1584325" y="4592638"/>
          <p14:tracePt t="18869" x="1646238" y="4592638"/>
          <p14:tracePt t="18881" x="1733550" y="4629150"/>
          <p14:tracePt t="18886" x="1770063" y="4641850"/>
          <p14:tracePt t="18893" x="1806575" y="4641850"/>
          <p14:tracePt t="18897" x="1819275" y="4641850"/>
          <p14:tracePt t="18900" x="1831975" y="4641850"/>
          <p14:tracePt t="18910" x="1881188" y="4641850"/>
          <p14:tracePt t="18917" x="1893888" y="4641850"/>
          <p14:tracePt t="18923" x="1919288" y="4641850"/>
          <p14:tracePt t="18925" x="1919288" y="4629150"/>
          <p14:tracePt t="18928" x="1943100" y="4629150"/>
          <p14:tracePt t="18929" x="1955800" y="4629150"/>
          <p14:tracePt t="18932" x="1968500" y="4618038"/>
          <p14:tracePt t="18933" x="1981200" y="4605338"/>
          <p14:tracePt t="18937" x="1992313" y="4605338"/>
          <p14:tracePt t="18939" x="2017713" y="4592638"/>
          <p14:tracePt t="18942" x="2041525" y="4579938"/>
          <p14:tracePt t="18944" x="2054225" y="4579938"/>
          <p14:tracePt t="18945" x="2092325" y="4567238"/>
          <p14:tracePt t="18947" x="2103438" y="4556125"/>
          <p14:tracePt t="18949" x="2116138" y="4556125"/>
          <p14:tracePt t="18953" x="2165350" y="4530725"/>
          <p14:tracePt t="18955" x="2190750" y="4518025"/>
          <p14:tracePt t="18957" x="2216150" y="4518025"/>
          <p14:tracePt t="18961" x="2227263" y="4505325"/>
          <p14:tracePt t="18965" x="2265363" y="4481513"/>
          <p14:tracePt t="18972" x="2339975" y="4456113"/>
          <p14:tracePt t="18975" x="2401888" y="4432300"/>
          <p14:tracePt t="18977" x="2451100" y="4406900"/>
          <p14:tracePt t="18979" x="2474913" y="4406900"/>
          <p14:tracePt t="18982" x="2513013" y="4381500"/>
          <p14:tracePt t="18986" x="2587625" y="4357688"/>
          <p14:tracePt t="18988" x="2649538" y="4344988"/>
          <p14:tracePt t="18990" x="2660650" y="4332288"/>
          <p14:tracePt t="18993" x="2711450" y="4319588"/>
          <p14:tracePt t="18995" x="2735263" y="4308475"/>
          <p14:tracePt t="19002" x="2835275" y="4283075"/>
          <p14:tracePt t="19005" x="2846388" y="4283075"/>
          <p14:tracePt t="19007" x="2884488" y="4270375"/>
          <p14:tracePt t="19011" x="2895600" y="4270375"/>
          <p14:tracePt t="19014" x="2921000" y="4257675"/>
          <p14:tracePt t="19016" x="2933700" y="4257675"/>
          <p14:tracePt t="19024" x="2995613" y="4246563"/>
          <p14:tracePt t="19027" x="3019425" y="4246563"/>
          <p14:tracePt t="19032" x="3044825" y="4233863"/>
          <p14:tracePt t="19033" x="3057525" y="4233863"/>
          <p14:tracePt t="19035" x="3070225" y="4221163"/>
          <p14:tracePt t="19041" x="3106738" y="4221163"/>
          <p14:tracePt t="19043" x="3119438" y="4221163"/>
          <p14:tracePt t="19049" x="3143250" y="4221163"/>
          <p14:tracePt t="19053" x="3168650" y="4208463"/>
          <p14:tracePt t="19060" x="3205163" y="4208463"/>
          <p14:tracePt t="19064" x="3243263" y="4208463"/>
          <p14:tracePt t="19065" x="3255963" y="4208463"/>
          <p14:tracePt t="19067" x="3255963" y="4195763"/>
          <p14:tracePt t="19068" x="3279775" y="4195763"/>
          <p14:tracePt t="19069" x="3292475" y="4195763"/>
          <p14:tracePt t="19071" x="3305175" y="4195763"/>
          <p14:tracePt t="19084" x="3367088" y="4184650"/>
          <p14:tracePt t="19091" x="3429000" y="4184650"/>
          <p14:tracePt t="19096" x="3478213" y="4171950"/>
          <p14:tracePt t="19099" x="3527425" y="4171950"/>
          <p14:tracePt t="19101" x="3552825" y="4171950"/>
          <p14:tracePt t="19103" x="3589338" y="4159250"/>
          <p14:tracePt t="19105" x="3614738" y="4146550"/>
          <p14:tracePt t="19110" x="3663950" y="4146550"/>
          <p14:tracePt t="19112" x="3687763" y="4133850"/>
          <p14:tracePt t="19114" x="3700463" y="4133850"/>
          <p14:tracePt t="19116" x="3738563" y="4122738"/>
          <p14:tracePt t="19117" x="3749675" y="4122738"/>
          <p14:tracePt t="19119" x="3762375" y="4122738"/>
          <p14:tracePt t="19124" x="3811588" y="4110038"/>
          <p14:tracePt t="19126" x="3836988" y="4097338"/>
          <p14:tracePt t="19127" x="3849688" y="4097338"/>
          <p14:tracePt t="19129" x="3873500" y="4097338"/>
          <p14:tracePt t="19131" x="3886200" y="4097338"/>
          <p14:tracePt t="19133" x="3898900" y="4084638"/>
          <p14:tracePt t="19141" x="3973513" y="4071938"/>
          <p14:tracePt t="19145" x="4010025" y="4060825"/>
          <p14:tracePt t="19148" x="4035425" y="4048125"/>
          <p14:tracePt t="19151" x="4059238" y="4048125"/>
          <p14:tracePt t="19157" x="4110038" y="4035425"/>
          <p14:tracePt t="19160" x="4133850" y="4035425"/>
          <p14:tracePt t="19163" x="4159250" y="4022725"/>
          <p14:tracePt t="19165" x="4171950" y="4010025"/>
          <p14:tracePt t="19170" x="4195763" y="4010025"/>
          <p14:tracePt t="19175" x="4233863" y="3998913"/>
          <p14:tracePt t="19178" x="4257675" y="3986213"/>
          <p14:tracePt t="19183" x="4283075" y="3986213"/>
          <p14:tracePt t="19188" x="4319588" y="3973513"/>
          <p14:tracePt t="19190" x="4319588" y="3960813"/>
          <p14:tracePt t="19191" x="4332288" y="3960813"/>
          <p14:tracePt t="19195" x="4344988" y="3960813"/>
          <p14:tracePt t="19199" x="4368800" y="3960813"/>
          <p14:tracePt t="19203" x="4394200" y="3949700"/>
          <p14:tracePt t="19206" x="4406900" y="3949700"/>
          <p14:tracePt t="19211" x="4419600" y="3949700"/>
          <p14:tracePt t="19218" x="4456113" y="3949700"/>
          <p14:tracePt t="19223" x="4468813" y="3949700"/>
          <p14:tracePt t="19225" x="4479925" y="3949700"/>
          <p14:tracePt t="19229" x="4492625" y="3949700"/>
          <p14:tracePt t="19230" x="4505325" y="3949700"/>
          <p14:tracePt t="19236" x="4530725" y="3949700"/>
          <p14:tracePt t="19242" x="4554538" y="3949700"/>
          <p14:tracePt t="19255" x="4579938" y="3949700"/>
          <p14:tracePt t="19257" x="4592638" y="3949700"/>
          <p14:tracePt t="19259" x="4603750" y="3960813"/>
          <p14:tracePt t="19264" x="4616450" y="3960813"/>
          <p14:tracePt t="19268" x="4629150" y="3960813"/>
          <p14:tracePt t="19274" x="4641850" y="3960813"/>
          <p14:tracePt t="19279" x="4654550" y="3960813"/>
          <p14:tracePt t="19286" x="4665663" y="3973513"/>
          <p14:tracePt t="19297" x="4678363" y="3973513"/>
          <p14:tracePt t="19910" x="4691063" y="3973513"/>
          <p14:tracePt t="19923" x="4703763" y="3973513"/>
          <p14:tracePt t="19941" x="4716463" y="3986213"/>
          <p14:tracePt t="19948" x="4727575" y="3986213"/>
          <p14:tracePt t="19953" x="4740275" y="3986213"/>
          <p14:tracePt t="19961" x="4752975" y="3986213"/>
          <p14:tracePt t="19968" x="4765675" y="3986213"/>
          <p14:tracePt t="19971" x="4765675" y="3998913"/>
          <p14:tracePt t="19975" x="4778375" y="3998913"/>
          <p14:tracePt t="19983" x="4789488" y="4010025"/>
          <p14:tracePt t="19989" x="4802188" y="4010025"/>
          <p14:tracePt t="20000" x="4814888" y="4010025"/>
          <p14:tracePt t="20013" x="4827588" y="4010025"/>
          <p14:tracePt t="20025" x="4840288" y="4022725"/>
          <p14:tracePt t="20032" x="4851400" y="4022725"/>
          <p14:tracePt t="20036" x="4851400" y="4035425"/>
          <p14:tracePt t="20050" x="4864100" y="4035425"/>
          <p14:tracePt t="20054" x="4864100" y="4048125"/>
          <p14:tracePt t="20069" x="4864100" y="4060825"/>
          <p14:tracePt t="20077" x="4876800" y="4060825"/>
          <p14:tracePt t="20081" x="4876800" y="4071938"/>
          <p14:tracePt t="20083" x="4876800" y="4084638"/>
          <p14:tracePt t="20093" x="4876800" y="4097338"/>
          <p14:tracePt t="20102" x="4889500" y="4110038"/>
          <p14:tracePt t="20116" x="4889500" y="4122738"/>
          <p14:tracePt t="20121" x="4889500" y="4133850"/>
          <p14:tracePt t="20142" x="4889500" y="4146550"/>
          <p14:tracePt t="20168" x="4889500" y="4159250"/>
          <p14:tracePt t="20194" x="4889500" y="4171950"/>
          <p14:tracePt t="20209" x="4889500" y="4184650"/>
          <p14:tracePt t="20219" x="4889500" y="4195763"/>
          <p14:tracePt t="20221" x="4876800" y="4208463"/>
          <p14:tracePt t="20225" x="4864100" y="4233863"/>
          <p14:tracePt t="20226" x="4840288" y="4246563"/>
          <p14:tracePt t="20230" x="4827588" y="4257675"/>
          <p14:tracePt t="20238" x="4789488" y="4283075"/>
          <p14:tracePt t="20240" x="4778375" y="4295775"/>
          <p14:tracePt t="20241" x="4778375" y="4308475"/>
          <p14:tracePt t="20247" x="4752975" y="4319588"/>
          <p14:tracePt t="20249" x="4752975" y="4332288"/>
          <p14:tracePt t="20255" x="4740275" y="4332288"/>
          <p14:tracePt t="20282" x="4727575" y="4332288"/>
          <p14:tracePt t="20297" x="4716463" y="4332288"/>
          <p14:tracePt t="20301" x="4703763" y="4308475"/>
          <p14:tracePt t="20303" x="4703763" y="4295775"/>
          <p14:tracePt t="20305" x="4703763" y="4270375"/>
          <p14:tracePt t="20309" x="4703763" y="4208463"/>
          <p14:tracePt t="20311" x="4703763" y="4195763"/>
          <p14:tracePt t="20314" x="4703763" y="4133850"/>
          <p14:tracePt t="20315" x="4703763" y="4122738"/>
          <p14:tracePt t="20316" x="4703763" y="4110038"/>
          <p14:tracePt t="20318" x="4703763" y="4071938"/>
          <p14:tracePt t="20321" x="4703763" y="3998913"/>
          <p14:tracePt t="20324" x="4716463" y="3924300"/>
          <p14:tracePt t="20326" x="4727575" y="3875088"/>
          <p14:tracePt t="20328" x="4727575" y="3849688"/>
          <p14:tracePt t="20329" x="4727575" y="3836988"/>
          <p14:tracePt t="20332" x="4727575" y="3813175"/>
          <p14:tracePt t="20334" x="4752975" y="3713163"/>
          <p14:tracePt t="20336" x="4752975" y="3702050"/>
          <p14:tracePt t="20338" x="4752975" y="3663950"/>
          <p14:tracePt t="20343" x="4789488" y="3552825"/>
          <p14:tracePt t="20346" x="4802188" y="3465513"/>
          <p14:tracePt t="20348" x="4814888" y="3379788"/>
          <p14:tracePt t="20351" x="4827588" y="3341688"/>
          <p14:tracePt t="20354" x="4840288" y="3255963"/>
          <p14:tracePt t="20356" x="4851400" y="3217863"/>
          <p14:tracePt t="20358" x="4851400" y="3132138"/>
          <p14:tracePt t="20360" x="4864100" y="3094038"/>
          <p14:tracePt t="20363" x="4876800" y="3008313"/>
          <p14:tracePt t="20365" x="4889500" y="2970213"/>
          <p14:tracePt t="20367" x="4889500" y="2897188"/>
          <p14:tracePt t="20370" x="4913313" y="2822575"/>
          <p14:tracePt t="20374" x="4926013" y="2735263"/>
          <p14:tracePt t="20376" x="4951413" y="2636838"/>
          <p14:tracePt t="20380" x="4964113" y="2600325"/>
          <p14:tracePt t="20385" x="5000625" y="2451100"/>
          <p14:tracePt t="20389" x="5037138" y="2363788"/>
          <p14:tracePt t="20391" x="5049838" y="2339975"/>
          <p14:tracePt t="20394" x="5075238" y="2290763"/>
          <p14:tracePt t="20396" x="5087938" y="2265363"/>
          <p14:tracePt t="20398" x="5099050" y="2228850"/>
          <p14:tracePt t="20400" x="5111750" y="2203450"/>
          <p14:tracePt t="20401" x="5124450" y="2166938"/>
          <p14:tracePt t="20407" x="5137150" y="2154238"/>
          <p14:tracePt t="20414" x="5149850" y="2116138"/>
          <p14:tracePt t="20417" x="5160963" y="2105025"/>
          <p14:tracePt t="20422" x="5186363" y="2066925"/>
          <p14:tracePt t="20426" x="5222875" y="2017713"/>
          <p14:tracePt t="20430" x="5235575" y="1992313"/>
          <p14:tracePt t="20432" x="5248275" y="1981200"/>
          <p14:tracePt t="20438" x="5273675" y="1955800"/>
          <p14:tracePt t="20441" x="5284788" y="1955800"/>
          <p14:tracePt t="20442" x="5297488" y="1943100"/>
          <p14:tracePt t="20449" x="5322888" y="1930400"/>
          <p14:tracePt t="20454" x="5334000" y="1919288"/>
          <p14:tracePt t="20468" x="5322888" y="1943100"/>
          <p14:tracePt t="20471" x="5297488" y="2005013"/>
          <p14:tracePt t="20473" x="5248275" y="2079625"/>
          <p14:tracePt t="20475" x="5235575" y="2092325"/>
          <p14:tracePt t="20637" x="5248275" y="2054225"/>
          <p14:tracePt t="20647" x="5384800" y="1930400"/>
          <p14:tracePt t="20655" x="5519738" y="1671638"/>
          <p14:tracePt t="20663" x="5643563" y="1287463"/>
          <p14:tracePt t="20675" x="5656263" y="1003300"/>
          <p14:tracePt t="20682" x="5656263" y="890588"/>
          <p14:tracePt t="20689" x="5656263" y="804863"/>
          <p14:tracePt t="20692" x="5668963" y="742950"/>
          <p14:tracePt t="20698" x="5668963" y="631825"/>
          <p14:tracePt t="20705" x="5718175" y="482600"/>
          <p14:tracePt t="20711" x="5767388" y="273050"/>
          <p14:tracePt t="20716" x="5792788" y="222250"/>
          <p14:tracePt t="20720" x="5818188" y="136525"/>
          <p14:tracePt t="20723" x="5880100" y="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2">
    <wetp:webextensionref xmlns:r="http://schemas.openxmlformats.org/officeDocument/2006/relationships" r:id="rId1"/>
  </wetp:taskpane>
  <wetp:taskpane dockstate="right" visibility="0" width="350" row="3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599528EF-EECD-4179-B0FE-17FAAD64305D}">
  <we:reference id="wa200007130" version="1.0.0.1" store="en-US" storeType="OMEX"/>
  <we:alternateReferences>
    <we:reference id="wa200007130" version="1.0.0.1" store="wa200007130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1407F50-70BB-466B-99A6-1E6E68E6D776}">
  <we:reference id="wa200005566" version="3.0.0.2" store="en-US" storeType="OMEX"/>
  <we:alternateReferences>
    <we:reference id="WA200005566" version="3.0.0.2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117</Words>
  <Application>Microsoft Office PowerPoint</Application>
  <PresentationFormat>Widescreen</PresentationFormat>
  <Paragraphs>22</Paragraphs>
  <Slides>7</Slides>
  <Notes>6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 Theme</vt:lpstr>
      <vt:lpstr>Electron Minds </vt:lpstr>
      <vt:lpstr>Member name</vt:lpstr>
      <vt:lpstr>Quality Education</vt:lpstr>
      <vt:lpstr>Introduction</vt:lpstr>
      <vt:lpstr>Content introduction</vt:lpstr>
      <vt:lpstr>Marketing</vt:lpstr>
      <vt:lpstr>GO to Simulation Part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Yong Hao</dc:creator>
  <cp:lastModifiedBy>Yong Hao</cp:lastModifiedBy>
  <cp:revision>4</cp:revision>
  <dcterms:created xsi:type="dcterms:W3CDTF">2024-10-30T05:30:08Z</dcterms:created>
  <dcterms:modified xsi:type="dcterms:W3CDTF">2024-10-31T14:10:03Z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2024-10-31T00:41:33Z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d9456839-3c0e-4343-93b3-051e9cc9033f</vt:lpwstr>
  </property>
  <property fmtid="{D5CDD505-2E9C-101B-9397-08002B2CF9AE}" pid="7" name="MSIP_Label_defa4170-0d19-0005-0004-bc88714345d2_ActionId">
    <vt:lpwstr>f6130b45-1e32-4a29-b502-0f7f555560bd</vt:lpwstr>
  </property>
  <property fmtid="{D5CDD505-2E9C-101B-9397-08002B2CF9AE}" pid="8" name="MSIP_Label_defa4170-0d19-0005-0004-bc88714345d2_ContentBits">
    <vt:lpwstr>0</vt:lpwstr>
  </property>
</Properties>
</file>

<file path=docProps/thumbnail.jpeg>
</file>